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4"/>
  </p:notesMasterIdLst>
  <p:handoutMasterIdLst>
    <p:handoutMasterId r:id="rId15"/>
  </p:handoutMasterIdLst>
  <p:sldIdLst>
    <p:sldId id="257" r:id="rId6"/>
    <p:sldId id="256" r:id="rId7"/>
    <p:sldId id="258" r:id="rId8"/>
    <p:sldId id="259" r:id="rId9"/>
    <p:sldId id="260" r:id="rId10"/>
    <p:sldId id="263" r:id="rId11"/>
    <p:sldId id="261" r:id="rId12"/>
    <p:sldId id="26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D2D7E1"/>
    <a:srgbClr val="000000"/>
    <a:srgbClr val="3E4D63"/>
    <a:srgbClr val="8391E3"/>
    <a:srgbClr val="7F7FF2"/>
    <a:srgbClr val="00116B"/>
    <a:srgbClr val="000C47"/>
    <a:srgbClr val="EFF1F6"/>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1977" autoAdjust="0"/>
  </p:normalViewPr>
  <p:slideViewPr>
    <p:cSldViewPr snapToGrid="0">
      <p:cViewPr varScale="1">
        <p:scale>
          <a:sx n="111" d="100"/>
          <a:sy n="111" d="100"/>
        </p:scale>
        <p:origin x="1152" y="463"/>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bastian Speicher" userId="87f3833d-aabf-49f9-9440-05df73743c72" providerId="ADAL" clId="{CC75A268-E82F-4C92-A3C3-6B32C70C53B7}"/>
    <pc:docChg chg="undo custSel addSld modSld sldOrd modMainMaster">
      <pc:chgData name="Sebastian Speicher" userId="87f3833d-aabf-49f9-9440-05df73743c72" providerId="ADAL" clId="{CC75A268-E82F-4C92-A3C3-6B32C70C53B7}" dt="2025-03-28T13:10:53.626" v="7962" actId="20577"/>
      <pc:docMkLst>
        <pc:docMk/>
      </pc:docMkLst>
      <pc:sldChg chg="delSp modSp mod chgLayout">
        <pc:chgData name="Sebastian Speicher" userId="87f3833d-aabf-49f9-9440-05df73743c72" providerId="ADAL" clId="{CC75A268-E82F-4C92-A3C3-6B32C70C53B7}" dt="2025-03-27T17:44:20.980" v="6284" actId="6549"/>
        <pc:sldMkLst>
          <pc:docMk/>
          <pc:sldMk cId="2472717288" sldId="256"/>
        </pc:sldMkLst>
        <pc:spChg chg="mod ord">
          <ac:chgData name="Sebastian Speicher" userId="87f3833d-aabf-49f9-9440-05df73743c72" providerId="ADAL" clId="{CC75A268-E82F-4C92-A3C3-6B32C70C53B7}" dt="2025-03-27T17:38:12.296" v="6251" actId="700"/>
          <ac:spMkLst>
            <pc:docMk/>
            <pc:sldMk cId="2472717288" sldId="256"/>
            <ac:spMk id="2" creationId="{83727826-56D7-A0D1-C56B-D8A70388F2CC}"/>
          </ac:spMkLst>
        </pc:spChg>
        <pc:spChg chg="mod ord">
          <ac:chgData name="Sebastian Speicher" userId="87f3833d-aabf-49f9-9440-05df73743c72" providerId="ADAL" clId="{CC75A268-E82F-4C92-A3C3-6B32C70C53B7}" dt="2025-03-27T17:38:12.296" v="6251" actId="700"/>
          <ac:spMkLst>
            <pc:docMk/>
            <pc:sldMk cId="2472717288" sldId="256"/>
            <ac:spMk id="3" creationId="{684A1F9D-6DC9-8830-B668-D27E48C34BC6}"/>
          </ac:spMkLst>
        </pc:spChg>
        <pc:spChg chg="mod ord">
          <ac:chgData name="Sebastian Speicher" userId="87f3833d-aabf-49f9-9440-05df73743c72" providerId="ADAL" clId="{CC75A268-E82F-4C92-A3C3-6B32C70C53B7}" dt="2025-03-27T17:44:20.980" v="6284" actId="6549"/>
          <ac:spMkLst>
            <pc:docMk/>
            <pc:sldMk cId="2472717288" sldId="256"/>
            <ac:spMk id="4" creationId="{CA90494E-CA3E-ACD0-A5AF-D06D46A67196}"/>
          </ac:spMkLst>
        </pc:spChg>
        <pc:spChg chg="del">
          <ac:chgData name="Sebastian Speicher" userId="87f3833d-aabf-49f9-9440-05df73743c72" providerId="ADAL" clId="{CC75A268-E82F-4C92-A3C3-6B32C70C53B7}" dt="2025-03-27T17:35:42.418" v="6250" actId="700"/>
          <ac:spMkLst>
            <pc:docMk/>
            <pc:sldMk cId="2472717288" sldId="256"/>
            <ac:spMk id="5" creationId="{93B03B42-A190-1452-B1E2-22EB493F12D5}"/>
          </ac:spMkLst>
        </pc:spChg>
      </pc:sldChg>
      <pc:sldChg chg="addSp modSp mod">
        <pc:chgData name="Sebastian Speicher" userId="87f3833d-aabf-49f9-9440-05df73743c72" providerId="ADAL" clId="{CC75A268-E82F-4C92-A3C3-6B32C70C53B7}" dt="2025-03-28T12:41:49.607" v="7815" actId="404"/>
        <pc:sldMkLst>
          <pc:docMk/>
          <pc:sldMk cId="2729750728" sldId="257"/>
        </pc:sldMkLst>
        <pc:spChg chg="mod">
          <ac:chgData name="Sebastian Speicher" userId="87f3833d-aabf-49f9-9440-05df73743c72" providerId="ADAL" clId="{CC75A268-E82F-4C92-A3C3-6B32C70C53B7}" dt="2025-03-28T12:41:49.607" v="7815" actId="404"/>
          <ac:spMkLst>
            <pc:docMk/>
            <pc:sldMk cId="2729750728" sldId="257"/>
            <ac:spMk id="2" creationId="{3ABC2FAD-D8D0-5ADE-584F-263A587B755C}"/>
          </ac:spMkLst>
        </pc:spChg>
        <pc:spChg chg="add mod">
          <ac:chgData name="Sebastian Speicher" userId="87f3833d-aabf-49f9-9440-05df73743c72" providerId="ADAL" clId="{CC75A268-E82F-4C92-A3C3-6B32C70C53B7}" dt="2025-03-28T12:41:32.813" v="7808" actId="1037"/>
          <ac:spMkLst>
            <pc:docMk/>
            <pc:sldMk cId="2729750728" sldId="257"/>
            <ac:spMk id="7" creationId="{B8D3196C-0D19-9A72-6C99-5AC9F2A5E7F7}"/>
          </ac:spMkLst>
        </pc:spChg>
      </pc:sldChg>
      <pc:sldChg chg="delSp modSp mod chgLayout">
        <pc:chgData name="Sebastian Speicher" userId="87f3833d-aabf-49f9-9440-05df73743c72" providerId="ADAL" clId="{CC75A268-E82F-4C92-A3C3-6B32C70C53B7}" dt="2025-03-27T17:57:09.854" v="6546" actId="20577"/>
        <pc:sldMkLst>
          <pc:docMk/>
          <pc:sldMk cId="2198055950" sldId="258"/>
        </pc:sldMkLst>
        <pc:spChg chg="mod ord">
          <ac:chgData name="Sebastian Speicher" userId="87f3833d-aabf-49f9-9440-05df73743c72" providerId="ADAL" clId="{CC75A268-E82F-4C92-A3C3-6B32C70C53B7}" dt="2025-03-27T17:38:12.296" v="6251" actId="700"/>
          <ac:spMkLst>
            <pc:docMk/>
            <pc:sldMk cId="2198055950" sldId="258"/>
            <ac:spMk id="2" creationId="{55022303-5989-3C41-222D-ECFD838190D7}"/>
          </ac:spMkLst>
        </pc:spChg>
        <pc:spChg chg="mod ord">
          <ac:chgData name="Sebastian Speicher" userId="87f3833d-aabf-49f9-9440-05df73743c72" providerId="ADAL" clId="{CC75A268-E82F-4C92-A3C3-6B32C70C53B7}" dt="2025-03-27T17:38:12.296" v="6251" actId="700"/>
          <ac:spMkLst>
            <pc:docMk/>
            <pc:sldMk cId="2198055950" sldId="258"/>
            <ac:spMk id="3" creationId="{C8683E10-B1A2-1887-CEC5-A96717D9FEE3}"/>
          </ac:spMkLst>
        </pc:spChg>
        <pc:spChg chg="mod ord">
          <ac:chgData name="Sebastian Speicher" userId="87f3833d-aabf-49f9-9440-05df73743c72" providerId="ADAL" clId="{CC75A268-E82F-4C92-A3C3-6B32C70C53B7}" dt="2025-03-27T17:57:09.854" v="6546" actId="20577"/>
          <ac:spMkLst>
            <pc:docMk/>
            <pc:sldMk cId="2198055950" sldId="258"/>
            <ac:spMk id="4" creationId="{205589E5-497B-FCFB-9901-A68784B8C204}"/>
          </ac:spMkLst>
        </pc:spChg>
        <pc:spChg chg="del">
          <ac:chgData name="Sebastian Speicher" userId="87f3833d-aabf-49f9-9440-05df73743c72" providerId="ADAL" clId="{CC75A268-E82F-4C92-A3C3-6B32C70C53B7}" dt="2025-03-27T17:38:12.296" v="6251" actId="700"/>
          <ac:spMkLst>
            <pc:docMk/>
            <pc:sldMk cId="2198055950" sldId="258"/>
            <ac:spMk id="5" creationId="{69A4C332-BE9B-4E95-DE73-BE9DCF86892F}"/>
          </ac:spMkLst>
        </pc:spChg>
      </pc:sldChg>
      <pc:sldChg chg="delSp modSp mod chgLayout">
        <pc:chgData name="Sebastian Speicher" userId="87f3833d-aabf-49f9-9440-05df73743c72" providerId="ADAL" clId="{CC75A268-E82F-4C92-A3C3-6B32C70C53B7}" dt="2025-03-28T12:44:26.565" v="7843" actId="20577"/>
        <pc:sldMkLst>
          <pc:docMk/>
          <pc:sldMk cId="4040258453" sldId="259"/>
        </pc:sldMkLst>
        <pc:spChg chg="mod ord">
          <ac:chgData name="Sebastian Speicher" userId="87f3833d-aabf-49f9-9440-05df73743c72" providerId="ADAL" clId="{CC75A268-E82F-4C92-A3C3-6B32C70C53B7}" dt="2025-03-27T17:38:12.296" v="6251" actId="700"/>
          <ac:spMkLst>
            <pc:docMk/>
            <pc:sldMk cId="4040258453" sldId="259"/>
            <ac:spMk id="2" creationId="{6D495DF3-22B4-D507-6CA0-637BDF534A84}"/>
          </ac:spMkLst>
        </pc:spChg>
        <pc:spChg chg="mod ord">
          <ac:chgData name="Sebastian Speicher" userId="87f3833d-aabf-49f9-9440-05df73743c72" providerId="ADAL" clId="{CC75A268-E82F-4C92-A3C3-6B32C70C53B7}" dt="2025-03-27T17:38:12.296" v="6251" actId="700"/>
          <ac:spMkLst>
            <pc:docMk/>
            <pc:sldMk cId="4040258453" sldId="259"/>
            <ac:spMk id="3" creationId="{A3558BE5-5504-D036-543B-EDC9DEB36374}"/>
          </ac:spMkLst>
        </pc:spChg>
        <pc:spChg chg="mod ord">
          <ac:chgData name="Sebastian Speicher" userId="87f3833d-aabf-49f9-9440-05df73743c72" providerId="ADAL" clId="{CC75A268-E82F-4C92-A3C3-6B32C70C53B7}" dt="2025-03-28T12:44:26.565" v="7843" actId="20577"/>
          <ac:spMkLst>
            <pc:docMk/>
            <pc:sldMk cId="4040258453" sldId="259"/>
            <ac:spMk id="4" creationId="{B96B9CAF-7526-12FA-2C7B-FE257890C3A4}"/>
          </ac:spMkLst>
        </pc:spChg>
        <pc:spChg chg="del">
          <ac:chgData name="Sebastian Speicher" userId="87f3833d-aabf-49f9-9440-05df73743c72" providerId="ADAL" clId="{CC75A268-E82F-4C92-A3C3-6B32C70C53B7}" dt="2025-03-27T17:38:12.296" v="6251" actId="700"/>
          <ac:spMkLst>
            <pc:docMk/>
            <pc:sldMk cId="4040258453" sldId="259"/>
            <ac:spMk id="5" creationId="{B1B8506F-94FD-7956-B27D-F8EDCC293E53}"/>
          </ac:spMkLst>
        </pc:spChg>
      </pc:sldChg>
      <pc:sldChg chg="delSp modSp new mod chgLayout">
        <pc:chgData name="Sebastian Speicher" userId="87f3833d-aabf-49f9-9440-05df73743c72" providerId="ADAL" clId="{CC75A268-E82F-4C92-A3C3-6B32C70C53B7}" dt="2025-03-28T13:10:53.626" v="7962" actId="20577"/>
        <pc:sldMkLst>
          <pc:docMk/>
          <pc:sldMk cId="2552892386" sldId="260"/>
        </pc:sldMkLst>
        <pc:spChg chg="mod ord">
          <ac:chgData name="Sebastian Speicher" userId="87f3833d-aabf-49f9-9440-05df73743c72" providerId="ADAL" clId="{CC75A268-E82F-4C92-A3C3-6B32C70C53B7}" dt="2025-03-27T17:38:12.296" v="6251" actId="700"/>
          <ac:spMkLst>
            <pc:docMk/>
            <pc:sldMk cId="2552892386" sldId="260"/>
            <ac:spMk id="2" creationId="{3AC4E385-221C-19B9-8D78-CDBA9EC12B09}"/>
          </ac:spMkLst>
        </pc:spChg>
        <pc:spChg chg="mod ord">
          <ac:chgData name="Sebastian Speicher" userId="87f3833d-aabf-49f9-9440-05df73743c72" providerId="ADAL" clId="{CC75A268-E82F-4C92-A3C3-6B32C70C53B7}" dt="2025-03-27T17:38:12.296" v="6251" actId="700"/>
          <ac:spMkLst>
            <pc:docMk/>
            <pc:sldMk cId="2552892386" sldId="260"/>
            <ac:spMk id="3" creationId="{17F96A39-E86E-3107-6185-0BE167DE6F5A}"/>
          </ac:spMkLst>
        </pc:spChg>
        <pc:spChg chg="mod ord">
          <ac:chgData name="Sebastian Speicher" userId="87f3833d-aabf-49f9-9440-05df73743c72" providerId="ADAL" clId="{CC75A268-E82F-4C92-A3C3-6B32C70C53B7}" dt="2025-03-28T13:10:53.626" v="7962" actId="20577"/>
          <ac:spMkLst>
            <pc:docMk/>
            <pc:sldMk cId="2552892386" sldId="260"/>
            <ac:spMk id="4" creationId="{B36AF7F0-01C8-361E-CA13-158A4CAD7B2C}"/>
          </ac:spMkLst>
        </pc:spChg>
        <pc:spChg chg="del">
          <ac:chgData name="Sebastian Speicher" userId="87f3833d-aabf-49f9-9440-05df73743c72" providerId="ADAL" clId="{CC75A268-E82F-4C92-A3C3-6B32C70C53B7}" dt="2025-03-27T17:38:12.296" v="6251" actId="700"/>
          <ac:spMkLst>
            <pc:docMk/>
            <pc:sldMk cId="2552892386" sldId="260"/>
            <ac:spMk id="5" creationId="{66AD2E5A-FBAA-93F9-53DA-56A5B108C946}"/>
          </ac:spMkLst>
        </pc:spChg>
      </pc:sldChg>
      <pc:sldChg chg="delSp modSp new mod ord chgLayout">
        <pc:chgData name="Sebastian Speicher" userId="87f3833d-aabf-49f9-9440-05df73743c72" providerId="ADAL" clId="{CC75A268-E82F-4C92-A3C3-6B32C70C53B7}" dt="2025-03-28T12:47:20.943" v="7957" actId="20577"/>
        <pc:sldMkLst>
          <pc:docMk/>
          <pc:sldMk cId="2182264692" sldId="261"/>
        </pc:sldMkLst>
        <pc:spChg chg="mod ord">
          <ac:chgData name="Sebastian Speicher" userId="87f3833d-aabf-49f9-9440-05df73743c72" providerId="ADAL" clId="{CC75A268-E82F-4C92-A3C3-6B32C70C53B7}" dt="2025-03-27T17:38:12.296" v="6251" actId="700"/>
          <ac:spMkLst>
            <pc:docMk/>
            <pc:sldMk cId="2182264692" sldId="261"/>
            <ac:spMk id="2" creationId="{BC963CD4-266C-8E0A-8B00-CB32A31E8D24}"/>
          </ac:spMkLst>
        </pc:spChg>
        <pc:spChg chg="mod ord">
          <ac:chgData name="Sebastian Speicher" userId="87f3833d-aabf-49f9-9440-05df73743c72" providerId="ADAL" clId="{CC75A268-E82F-4C92-A3C3-6B32C70C53B7}" dt="2025-03-27T17:38:12.296" v="6251" actId="700"/>
          <ac:spMkLst>
            <pc:docMk/>
            <pc:sldMk cId="2182264692" sldId="261"/>
            <ac:spMk id="3" creationId="{A0613169-861B-007A-6583-5F052D67CBFC}"/>
          </ac:spMkLst>
        </pc:spChg>
        <pc:spChg chg="mod ord">
          <ac:chgData name="Sebastian Speicher" userId="87f3833d-aabf-49f9-9440-05df73743c72" providerId="ADAL" clId="{CC75A268-E82F-4C92-A3C3-6B32C70C53B7}" dt="2025-03-28T12:47:20.943" v="7957" actId="20577"/>
          <ac:spMkLst>
            <pc:docMk/>
            <pc:sldMk cId="2182264692" sldId="261"/>
            <ac:spMk id="4" creationId="{49A944B5-5599-7C06-BC6B-CBB39ABAD678}"/>
          </ac:spMkLst>
        </pc:spChg>
        <pc:spChg chg="del">
          <ac:chgData name="Sebastian Speicher" userId="87f3833d-aabf-49f9-9440-05df73743c72" providerId="ADAL" clId="{CC75A268-E82F-4C92-A3C3-6B32C70C53B7}" dt="2025-03-27T13:35:19.221" v="3304" actId="478"/>
          <ac:spMkLst>
            <pc:docMk/>
            <pc:sldMk cId="2182264692" sldId="261"/>
            <ac:spMk id="5" creationId="{D7093545-9FC5-07E1-7C5C-46D32F4F4FB6}"/>
          </ac:spMkLst>
        </pc:spChg>
      </pc:sldChg>
      <pc:sldChg chg="delSp modSp new mod ord chgLayout">
        <pc:chgData name="Sebastian Speicher" userId="87f3833d-aabf-49f9-9440-05df73743c72" providerId="ADAL" clId="{CC75A268-E82F-4C92-A3C3-6B32C70C53B7}" dt="2025-03-27T17:55:20.696" v="6539"/>
        <pc:sldMkLst>
          <pc:docMk/>
          <pc:sldMk cId="4097911788" sldId="262"/>
        </pc:sldMkLst>
        <pc:spChg chg="mod ord">
          <ac:chgData name="Sebastian Speicher" userId="87f3833d-aabf-49f9-9440-05df73743c72" providerId="ADAL" clId="{CC75A268-E82F-4C92-A3C3-6B32C70C53B7}" dt="2025-03-27T17:38:12.296" v="6251" actId="700"/>
          <ac:spMkLst>
            <pc:docMk/>
            <pc:sldMk cId="4097911788" sldId="262"/>
            <ac:spMk id="2" creationId="{A28AACA9-8067-431B-8F02-A9F3A695D7EC}"/>
          </ac:spMkLst>
        </pc:spChg>
        <pc:spChg chg="mod ord">
          <ac:chgData name="Sebastian Speicher" userId="87f3833d-aabf-49f9-9440-05df73743c72" providerId="ADAL" clId="{CC75A268-E82F-4C92-A3C3-6B32C70C53B7}" dt="2025-03-27T17:38:12.296" v="6251" actId="700"/>
          <ac:spMkLst>
            <pc:docMk/>
            <pc:sldMk cId="4097911788" sldId="262"/>
            <ac:spMk id="3" creationId="{AEFB5E39-12FB-D9C2-0B28-4B6EB079D2AD}"/>
          </ac:spMkLst>
        </pc:spChg>
        <pc:spChg chg="mod ord">
          <ac:chgData name="Sebastian Speicher" userId="87f3833d-aabf-49f9-9440-05df73743c72" providerId="ADAL" clId="{CC75A268-E82F-4C92-A3C3-6B32C70C53B7}" dt="2025-03-27T17:39:42.898" v="6280" actId="20577"/>
          <ac:spMkLst>
            <pc:docMk/>
            <pc:sldMk cId="4097911788" sldId="262"/>
            <ac:spMk id="4" creationId="{3F303C8C-B636-3417-B799-B0CD5E672C97}"/>
          </ac:spMkLst>
        </pc:spChg>
        <pc:spChg chg="del">
          <ac:chgData name="Sebastian Speicher" userId="87f3833d-aabf-49f9-9440-05df73743c72" providerId="ADAL" clId="{CC75A268-E82F-4C92-A3C3-6B32C70C53B7}" dt="2025-03-27T17:25:06.941" v="5982" actId="478"/>
          <ac:spMkLst>
            <pc:docMk/>
            <pc:sldMk cId="4097911788" sldId="262"/>
            <ac:spMk id="5" creationId="{2B0FD78D-9001-B497-7240-0CDDC87C779B}"/>
          </ac:spMkLst>
        </pc:spChg>
      </pc:sldChg>
      <pc:sldChg chg="modSp new mod">
        <pc:chgData name="Sebastian Speicher" userId="87f3833d-aabf-49f9-9440-05df73743c72" providerId="ADAL" clId="{CC75A268-E82F-4C92-A3C3-6B32C70C53B7}" dt="2025-03-27T17:54:55.645" v="6537" actId="20577"/>
        <pc:sldMkLst>
          <pc:docMk/>
          <pc:sldMk cId="877647195" sldId="263"/>
        </pc:sldMkLst>
        <pc:spChg chg="mod">
          <ac:chgData name="Sebastian Speicher" userId="87f3833d-aabf-49f9-9440-05df73743c72" providerId="ADAL" clId="{CC75A268-E82F-4C92-A3C3-6B32C70C53B7}" dt="2025-03-27T17:54:55.645" v="6537" actId="20577"/>
          <ac:spMkLst>
            <pc:docMk/>
            <pc:sldMk cId="877647195" sldId="263"/>
            <ac:spMk id="2" creationId="{79DE0EF9-78AD-1848-D407-FD2A5EBD09DE}"/>
          </ac:spMkLst>
        </pc:spChg>
      </pc:sldChg>
      <pc:sldMasterChg chg="modSldLayout">
        <pc:chgData name="Sebastian Speicher" userId="87f3833d-aabf-49f9-9440-05df73743c72" providerId="ADAL" clId="{CC75A268-E82F-4C92-A3C3-6B32C70C53B7}" dt="2025-03-27T17:35:34.002" v="6249" actId="14100"/>
        <pc:sldMasterMkLst>
          <pc:docMk/>
          <pc:sldMasterMk cId="368843126" sldId="2147484468"/>
        </pc:sldMasterMkLst>
        <pc:sldLayoutChg chg="delSp modSp mod">
          <pc:chgData name="Sebastian Speicher" userId="87f3833d-aabf-49f9-9440-05df73743c72" providerId="ADAL" clId="{CC75A268-E82F-4C92-A3C3-6B32C70C53B7}" dt="2025-03-27T17:35:34.002" v="6249" actId="14100"/>
          <pc:sldLayoutMkLst>
            <pc:docMk/>
            <pc:sldMasterMk cId="368843126" sldId="2147484468"/>
            <pc:sldLayoutMk cId="4250022038" sldId="2147484372"/>
          </pc:sldLayoutMkLst>
          <pc:spChg chg="mod">
            <ac:chgData name="Sebastian Speicher" userId="87f3833d-aabf-49f9-9440-05df73743c72" providerId="ADAL" clId="{CC75A268-E82F-4C92-A3C3-6B32C70C53B7}" dt="2025-03-27T17:35:34.002" v="6249" actId="14100"/>
            <ac:spMkLst>
              <pc:docMk/>
              <pc:sldMasterMk cId="368843126" sldId="2147484468"/>
              <pc:sldLayoutMk cId="4250022038" sldId="2147484372"/>
              <ac:spMk id="7" creationId="{1EE7ADE6-ED64-BBC9-C962-023B1C89DB66}"/>
            </ac:spMkLst>
          </pc:spChg>
          <pc:spChg chg="del">
            <ac:chgData name="Sebastian Speicher" userId="87f3833d-aabf-49f9-9440-05df73743c72" providerId="ADAL" clId="{CC75A268-E82F-4C92-A3C3-6B32C70C53B7}" dt="2025-03-27T17:35:24.146" v="6213" actId="478"/>
            <ac:spMkLst>
              <pc:docMk/>
              <pc:sldMasterMk cId="368843126" sldId="2147484468"/>
              <pc:sldLayoutMk cId="4250022038" sldId="2147484372"/>
              <ac:spMk id="8" creationId="{AB79ACF9-696E-7CB7-114E-4D6447E904C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3/28/2025</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28.03.2025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a:extLst>
              <a:ext uri="{FF2B5EF4-FFF2-40B4-BE49-F238E27FC236}">
                <a16:creationId xmlns:a16="http://schemas.microsoft.com/office/drawing/2014/main" id="{88F55260-1104-D127-40D5-A045F821B72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ED6B52A8-A432-FF04-060B-5C523400FF0E}"/>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8A48D06F-1CE3-85D2-DB73-0F83086E512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B3D7FB86-FB3C-4E04-6858-218DE59F798A}"/>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2F02F28F-045E-4BEB-79F1-DBC21531C5BE}"/>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B4B38712-6978-D6CA-8A98-AF06A0FD4D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itle 4">
            <a:extLst>
              <a:ext uri="{FF2B5EF4-FFF2-40B4-BE49-F238E27FC236}">
                <a16:creationId xmlns:a16="http://schemas.microsoft.com/office/drawing/2014/main" id="{21D5039E-809C-B8B5-0BCE-8F13C54AEF4B}"/>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endParaRPr lang="en-CA"/>
          </a:p>
        </p:txBody>
      </p:sp>
    </p:spTree>
    <p:extLst>
      <p:ext uri="{BB962C8B-B14F-4D97-AF65-F5344CB8AC3E}">
        <p14:creationId xmlns:p14="http://schemas.microsoft.com/office/powerpoint/2010/main" val="2688788391"/>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16FBF454-1AC7-4043-1E0C-7D9A9EDC4784}"/>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E4EC560F-CC56-5C9D-08EE-24923E6FE7D0}"/>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044734035"/>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B1D48A06-002F-7F57-3758-2900EFBB6CA4}"/>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E4455C94-FF0F-DAD6-23BE-7ED5DD5EBBB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07976808"/>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2BB9FFB7-A111-C639-10A9-5F41ED992783}"/>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A33903DA-84D4-C319-B4C1-EE07804FE2B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524229572"/>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D2310E7A-AB21-7776-A5BE-7FB75481F66A}"/>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8" name="Slide Number Placeholder 5">
            <a:extLst>
              <a:ext uri="{FF2B5EF4-FFF2-40B4-BE49-F238E27FC236}">
                <a16:creationId xmlns:a16="http://schemas.microsoft.com/office/drawing/2014/main" id="{9BE562D7-6BEB-0CBE-5450-A2586320861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84518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D1F38705-A281-1897-A53B-D77FC1F11168}"/>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2CE3A3EB-FF4E-5DD6-3A68-367A49B4D3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4539064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4" name="Footer Placeholder 4">
            <a:extLst>
              <a:ext uri="{FF2B5EF4-FFF2-40B4-BE49-F238E27FC236}">
                <a16:creationId xmlns:a16="http://schemas.microsoft.com/office/drawing/2014/main" id="{2E092198-2ACF-08E2-9970-73EBFF402AC3}"/>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FBDF2A41-A9CD-48CB-7DBF-760E36C4A7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366018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4" name="Footer Placeholder 4">
            <a:extLst>
              <a:ext uri="{FF2B5EF4-FFF2-40B4-BE49-F238E27FC236}">
                <a16:creationId xmlns:a16="http://schemas.microsoft.com/office/drawing/2014/main" id="{2CF75033-78B0-A32A-2335-B72D94A13288}"/>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E982AF8-72B8-7697-E27C-EB481DA3D4D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047450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B6CEC2F2-44BA-C9E7-6948-FA18BE35168D}"/>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8" name="Slide Number Placeholder 5">
            <a:extLst>
              <a:ext uri="{FF2B5EF4-FFF2-40B4-BE49-F238E27FC236}">
                <a16:creationId xmlns:a16="http://schemas.microsoft.com/office/drawing/2014/main" id="{EC649167-5A0C-75A9-6A81-126EE74489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212742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997B3FAF-01E3-E630-D99E-7215F9AB6D72}"/>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0" name="Slide Number Placeholder 5">
            <a:extLst>
              <a:ext uri="{FF2B5EF4-FFF2-40B4-BE49-F238E27FC236}">
                <a16:creationId xmlns:a16="http://schemas.microsoft.com/office/drawing/2014/main" id="{AC70A979-87EE-B56F-8FC0-922F2608CEB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76954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33510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59F10A64-CD76-9DAF-D5C0-E6BBE98C18E4}"/>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0" name="Slide Number Placeholder 5">
            <a:extLst>
              <a:ext uri="{FF2B5EF4-FFF2-40B4-BE49-F238E27FC236}">
                <a16:creationId xmlns:a16="http://schemas.microsoft.com/office/drawing/2014/main" id="{16196D18-069C-D47E-1F17-7D5762C25D6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4503959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1706FDD2-2EFD-9F05-01D2-C4867756EAD6}"/>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0" name="Slide Number Placeholder 5">
            <a:extLst>
              <a:ext uri="{FF2B5EF4-FFF2-40B4-BE49-F238E27FC236}">
                <a16:creationId xmlns:a16="http://schemas.microsoft.com/office/drawing/2014/main" id="{3B455AE9-9C87-82B4-5820-18D6704319F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2519294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4" name="Text Placeholder 13">
            <a:extLst>
              <a:ext uri="{FF2B5EF4-FFF2-40B4-BE49-F238E27FC236}">
                <a16:creationId xmlns:a16="http://schemas.microsoft.com/office/drawing/2014/main" id="{7A54E9D9-5161-DAA3-E1BE-D946044CB71D}"/>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accent1"/>
                </a:solidFill>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Footer Placeholder 4">
            <a:extLst>
              <a:ext uri="{FF2B5EF4-FFF2-40B4-BE49-F238E27FC236}">
                <a16:creationId xmlns:a16="http://schemas.microsoft.com/office/drawing/2014/main" id="{EC95128E-2DA1-1FD2-D1CE-AAAC7BB4E76E}"/>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10" name="Slide Number Placeholder 5">
            <a:extLst>
              <a:ext uri="{FF2B5EF4-FFF2-40B4-BE49-F238E27FC236}">
                <a16:creationId xmlns:a16="http://schemas.microsoft.com/office/drawing/2014/main" id="{27DE3955-F34A-FB35-72FC-4A08FBF143A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0183632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8" name="Text Placeholder 13">
            <a:extLst>
              <a:ext uri="{FF2B5EF4-FFF2-40B4-BE49-F238E27FC236}">
                <a16:creationId xmlns:a16="http://schemas.microsoft.com/office/drawing/2014/main" id="{CA2C2450-BFC5-AF93-F87B-57DFDD7C1E01}"/>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Footer Placeholder 4">
            <a:extLst>
              <a:ext uri="{FF2B5EF4-FFF2-40B4-BE49-F238E27FC236}">
                <a16:creationId xmlns:a16="http://schemas.microsoft.com/office/drawing/2014/main" id="{8CFC82B0-BAB4-3CE8-F1AD-BD4269B6AFC8}"/>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76054B92-9B62-B094-BCFD-4857C209AB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953976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5" name="Text Placeholder 13">
            <a:extLst>
              <a:ext uri="{FF2B5EF4-FFF2-40B4-BE49-F238E27FC236}">
                <a16:creationId xmlns:a16="http://schemas.microsoft.com/office/drawing/2014/main" id="{950FFF2E-AF8E-6EDE-54D6-05351EC07E97}"/>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AA42100C-57AC-4AF9-F6E1-55426581F4FE}"/>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12" name="Slide Number Placeholder 5">
            <a:extLst>
              <a:ext uri="{FF2B5EF4-FFF2-40B4-BE49-F238E27FC236}">
                <a16:creationId xmlns:a16="http://schemas.microsoft.com/office/drawing/2014/main" id="{9635BFCA-9C2D-20A9-9B39-CDA4F0E723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24797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Text Placeholder 13">
            <a:extLst>
              <a:ext uri="{FF2B5EF4-FFF2-40B4-BE49-F238E27FC236}">
                <a16:creationId xmlns:a16="http://schemas.microsoft.com/office/drawing/2014/main" id="{3136B1F4-E288-3FA6-EB43-A9573A4310D7}"/>
              </a:ext>
            </a:extLst>
          </p:cNvPr>
          <p:cNvSpPr>
            <a:spLocks noGrp="1"/>
          </p:cNvSpPr>
          <p:nvPr>
            <p:ph type="body" sz="quarter" idx="36" hasCustomPrompt="1"/>
          </p:nvPr>
        </p:nvSpPr>
        <p:spPr>
          <a:xfrm>
            <a:off x="509588" y="1193799"/>
            <a:ext cx="260032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Footer Placeholder 4">
            <a:extLst>
              <a:ext uri="{FF2B5EF4-FFF2-40B4-BE49-F238E27FC236}">
                <a16:creationId xmlns:a16="http://schemas.microsoft.com/office/drawing/2014/main" id="{DB69059D-A535-769E-2E6D-27AC2BE2BAEF}"/>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54F59D5C-E817-22E9-6E33-24C448DF49F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95583193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4" name="Text Placeholder 13">
            <a:extLst>
              <a:ext uri="{FF2B5EF4-FFF2-40B4-BE49-F238E27FC236}">
                <a16:creationId xmlns:a16="http://schemas.microsoft.com/office/drawing/2014/main" id="{37C8C1CD-8EA4-6976-6313-B776A7F0BDE3}"/>
              </a:ext>
            </a:extLst>
          </p:cNvPr>
          <p:cNvSpPr>
            <a:spLocks noGrp="1"/>
          </p:cNvSpPr>
          <p:nvPr>
            <p:ph type="body" sz="quarter" idx="36" hasCustomPrompt="1"/>
          </p:nvPr>
        </p:nvSpPr>
        <p:spPr>
          <a:xfrm>
            <a:off x="509588" y="1193799"/>
            <a:ext cx="2024679" cy="3890963"/>
          </a:xfrm>
        </p:spPr>
        <p:txBody>
          <a:bodyPr>
            <a:normAutofit/>
          </a:bodyPr>
          <a:lstStyle>
            <a:lvl1pPr marL="0" indent="0">
              <a:spcAft>
                <a:spcPts val="300"/>
              </a:spcAft>
              <a:buNone/>
              <a:defRPr sz="1600">
                <a:solidFill>
                  <a:schemeClr val="accent1"/>
                </a:solidFill>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7" name="Footer Placeholder 4">
            <a:extLst>
              <a:ext uri="{FF2B5EF4-FFF2-40B4-BE49-F238E27FC236}">
                <a16:creationId xmlns:a16="http://schemas.microsoft.com/office/drawing/2014/main" id="{75E90E2D-B17D-4826-9CD1-269F774932EF}"/>
              </a:ext>
            </a:extLst>
          </p:cNvPr>
          <p:cNvSpPr>
            <a:spLocks noGrp="1"/>
          </p:cNvSpPr>
          <p:nvPr>
            <p:ph type="ftr" sz="quarter" idx="11"/>
          </p:nvPr>
        </p:nvSpPr>
        <p:spPr>
          <a:xfrm>
            <a:off x="508001" y="6381750"/>
            <a:ext cx="11054079" cy="287610"/>
          </a:xfrm>
        </p:spPr>
        <p:txBody>
          <a:bodyPr/>
          <a:lstStyle>
            <a:lvl1pPr>
              <a:defRPr>
                <a:solidFill>
                  <a:schemeClr val="bg2"/>
                </a:solidFill>
              </a:defRPr>
            </a:lvl1pPr>
          </a:lstStyle>
          <a:p>
            <a:endParaRPr lang="en-US"/>
          </a:p>
        </p:txBody>
      </p:sp>
      <p:sp>
        <p:nvSpPr>
          <p:cNvPr id="8" name="Slide Number Placeholder 5">
            <a:extLst>
              <a:ext uri="{FF2B5EF4-FFF2-40B4-BE49-F238E27FC236}">
                <a16:creationId xmlns:a16="http://schemas.microsoft.com/office/drawing/2014/main" id="{2581C7F6-A259-FDAE-DF9D-74D9B249BB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6761506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Text Placeholder 13">
            <a:extLst>
              <a:ext uri="{FF2B5EF4-FFF2-40B4-BE49-F238E27FC236}">
                <a16:creationId xmlns:a16="http://schemas.microsoft.com/office/drawing/2014/main" id="{753C55FD-EA68-FBCF-6767-2781F9936E16}"/>
              </a:ext>
            </a:extLst>
          </p:cNvPr>
          <p:cNvSpPr>
            <a:spLocks noGrp="1"/>
          </p:cNvSpPr>
          <p:nvPr>
            <p:ph type="body" sz="quarter" idx="36" hasCustomPrompt="1"/>
          </p:nvPr>
        </p:nvSpPr>
        <p:spPr>
          <a:xfrm>
            <a:off x="509588" y="1193799"/>
            <a:ext cx="202247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6" name="Footer Placeholder 4">
            <a:extLst>
              <a:ext uri="{FF2B5EF4-FFF2-40B4-BE49-F238E27FC236}">
                <a16:creationId xmlns:a16="http://schemas.microsoft.com/office/drawing/2014/main" id="{8B91C697-3B36-B13F-256B-87657C1E162B}"/>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7" name="Slide Number Placeholder 5">
            <a:extLst>
              <a:ext uri="{FF2B5EF4-FFF2-40B4-BE49-F238E27FC236}">
                <a16:creationId xmlns:a16="http://schemas.microsoft.com/office/drawing/2014/main" id="{498570D1-EC0E-1ADE-AFE9-CA772653899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1009546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Text Placeholder 13">
            <a:extLst>
              <a:ext uri="{FF2B5EF4-FFF2-40B4-BE49-F238E27FC236}">
                <a16:creationId xmlns:a16="http://schemas.microsoft.com/office/drawing/2014/main" id="{D0B0BE33-4359-FA4D-2A78-29CEB1C15272}"/>
              </a:ext>
            </a:extLst>
          </p:cNvPr>
          <p:cNvSpPr>
            <a:spLocks noGrp="1"/>
          </p:cNvSpPr>
          <p:nvPr>
            <p:ph type="body" sz="quarter" idx="36" hasCustomPrompt="1"/>
          </p:nvPr>
        </p:nvSpPr>
        <p:spPr>
          <a:xfrm>
            <a:off x="509588" y="1193799"/>
            <a:ext cx="202247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6" name="Footer Placeholder 4">
            <a:extLst>
              <a:ext uri="{FF2B5EF4-FFF2-40B4-BE49-F238E27FC236}">
                <a16:creationId xmlns:a16="http://schemas.microsoft.com/office/drawing/2014/main" id="{C229EEEE-B0A2-A2BE-35AF-173E9D58E9B0}"/>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7" name="Slide Number Placeholder 5">
            <a:extLst>
              <a:ext uri="{FF2B5EF4-FFF2-40B4-BE49-F238E27FC236}">
                <a16:creationId xmlns:a16="http://schemas.microsoft.com/office/drawing/2014/main" id="{489DF736-28BD-164B-2D6C-31C02106760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2643779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Text Placeholder 13">
            <a:extLst>
              <a:ext uri="{FF2B5EF4-FFF2-40B4-BE49-F238E27FC236}">
                <a16:creationId xmlns:a16="http://schemas.microsoft.com/office/drawing/2014/main" id="{16B16247-8513-4A14-ED53-51310CF5CA62}"/>
              </a:ext>
            </a:extLst>
          </p:cNvPr>
          <p:cNvSpPr>
            <a:spLocks noGrp="1"/>
          </p:cNvSpPr>
          <p:nvPr>
            <p:ph type="body" sz="quarter" idx="36" hasCustomPrompt="1"/>
          </p:nvPr>
        </p:nvSpPr>
        <p:spPr>
          <a:xfrm>
            <a:off x="509588" y="1193799"/>
            <a:ext cx="2022475" cy="3890963"/>
          </a:xfrm>
        </p:spPr>
        <p:txBody>
          <a:bodyPr>
            <a:normAutofit/>
          </a:bodyPr>
          <a:lstStyle>
            <a:lvl1pPr marL="0" indent="0">
              <a:spcAft>
                <a:spcPts val="300"/>
              </a:spcAft>
              <a:buNone/>
              <a:defRPr sz="1600">
                <a:solidFill>
                  <a:schemeClr val="tx2"/>
                </a:solidFill>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5" name="Footer Placeholder 4">
            <a:extLst>
              <a:ext uri="{FF2B5EF4-FFF2-40B4-BE49-F238E27FC236}">
                <a16:creationId xmlns:a16="http://schemas.microsoft.com/office/drawing/2014/main" id="{2F7A427F-D078-B123-F397-22F5D9C4B053}"/>
              </a:ext>
            </a:extLst>
          </p:cNvPr>
          <p:cNvSpPr>
            <a:spLocks noGrp="1"/>
          </p:cNvSpPr>
          <p:nvPr>
            <p:ph type="ftr" sz="quarter" idx="11"/>
          </p:nvPr>
        </p:nvSpPr>
        <p:spPr>
          <a:xfrm>
            <a:off x="508001" y="6381750"/>
            <a:ext cx="11054079"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F619F4FC-F962-8220-3C63-CD5D48756F5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421596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7488855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0983505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7364466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5167226"/>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2" name="Footer Placeholder 2">
            <a:extLst>
              <a:ext uri="{FF2B5EF4-FFF2-40B4-BE49-F238E27FC236}">
                <a16:creationId xmlns:a16="http://schemas.microsoft.com/office/drawing/2014/main" id="{B8BD4B94-2C06-649A-C573-E170DF7C3ED6}"/>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44BEE7FC-3A7A-50CC-CC64-74185747A7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85528273"/>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2" name="Footer Placeholder 2">
            <a:extLst>
              <a:ext uri="{FF2B5EF4-FFF2-40B4-BE49-F238E27FC236}">
                <a16:creationId xmlns:a16="http://schemas.microsoft.com/office/drawing/2014/main" id="{8351BEB6-7ACF-4583-5A18-3D5834FB7684}"/>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4606A724-A59A-54B0-00CF-85D7EA1DF92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66463063"/>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3" name="Footer Placeholder 2">
            <a:extLst>
              <a:ext uri="{FF2B5EF4-FFF2-40B4-BE49-F238E27FC236}">
                <a16:creationId xmlns:a16="http://schemas.microsoft.com/office/drawing/2014/main" id="{38FE733E-A786-F97D-C1D6-8826F0D04D45}"/>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85617E0F-1CEF-CF9B-C263-38306D0F0F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27355733"/>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07067402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76471765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60487918"/>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dirty="0">
                <a:solidFill>
                  <a:srgbClr val="FFFFFE"/>
                </a:solidFill>
                <a:ea typeface="Alfabet" pitchFamily="2" charset="0"/>
                <a:cs typeface="Microsoft Sans Serif" panose="020B0604020202020204" pitchFamily="34" charset="0"/>
              </a:rPr>
              <a:t>Divider slide title </a:t>
            </a:r>
            <a:br>
              <a:rPr lang="en-US" sz="4800" spc="-110" dirty="0">
                <a:solidFill>
                  <a:srgbClr val="FFFFFE"/>
                </a:solidFill>
                <a:ea typeface="Alfabet" pitchFamily="2" charset="0"/>
                <a:cs typeface="Microsoft Sans Serif" panose="020B0604020202020204" pitchFamily="34" charset="0"/>
              </a:rPr>
            </a:br>
            <a:r>
              <a:rPr lang="en-US" sz="4800" spc="-110" dirty="0">
                <a:solidFill>
                  <a:srgbClr val="FFFFFE"/>
                </a:solidFill>
                <a:ea typeface="Alfabet" pitchFamily="2" charset="0"/>
                <a:cs typeface="Microsoft Sans Serif" panose="020B0604020202020204" pitchFamily="34" charset="0"/>
              </a:rPr>
              <a:t>3 lines maximum lorem ipsum dolor sit </a:t>
            </a:r>
            <a:r>
              <a:rPr lang="en-US" sz="4800" spc="-110" dirty="0" err="1">
                <a:solidFill>
                  <a:srgbClr val="FFFFFE"/>
                </a:solidFill>
                <a:ea typeface="Alfabet" pitchFamily="2" charset="0"/>
                <a:cs typeface="Microsoft Sans Serif" panose="020B0604020202020204" pitchFamily="34" charset="0"/>
              </a:rPr>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115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5544325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84776046"/>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099197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7854656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8281256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847199579"/>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885420592"/>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Footer Placeholder 3">
            <a:extLst>
              <a:ext uri="{FF2B5EF4-FFF2-40B4-BE49-F238E27FC236}">
                <a16:creationId xmlns:a16="http://schemas.microsoft.com/office/drawing/2014/main" id="{C0BC38F8-D203-103A-6605-FBDADA7F93FD}"/>
              </a:ext>
            </a:extLst>
          </p:cNvPr>
          <p:cNvSpPr>
            <a:spLocks noGrp="1"/>
          </p:cNvSpPr>
          <p:nvPr>
            <p:ph type="ftr" sz="quarter" idx="18"/>
          </p:nvPr>
        </p:nvSpPr>
        <p:spPr>
          <a:xfrm>
            <a:off x="6383338" y="6381750"/>
            <a:ext cx="5178742" cy="287610"/>
          </a:xfrm>
        </p:spPr>
        <p:txBody>
          <a:bodyPr/>
          <a:lstStyle/>
          <a:p>
            <a:endParaRPr lang="en-US"/>
          </a:p>
        </p:txBody>
      </p:sp>
    </p:spTree>
    <p:extLst>
      <p:ext uri="{BB962C8B-B14F-4D97-AF65-F5344CB8AC3E}">
        <p14:creationId xmlns:p14="http://schemas.microsoft.com/office/powerpoint/2010/main" val="33777911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2" name="Footer Placeholder 3">
            <a:extLst>
              <a:ext uri="{FF2B5EF4-FFF2-40B4-BE49-F238E27FC236}">
                <a16:creationId xmlns:a16="http://schemas.microsoft.com/office/drawing/2014/main" id="{9CD4A3A3-A4A8-3E5C-5DD0-ED3BCB10FFC1}"/>
              </a:ext>
            </a:extLst>
          </p:cNvPr>
          <p:cNvSpPr>
            <a:spLocks noGrp="1"/>
          </p:cNvSpPr>
          <p:nvPr>
            <p:ph type="ftr" sz="quarter" idx="18"/>
          </p:nvPr>
        </p:nvSpPr>
        <p:spPr>
          <a:xfrm>
            <a:off x="6383338" y="6381750"/>
            <a:ext cx="5178742" cy="287610"/>
          </a:xfrm>
        </p:spPr>
        <p:txBody>
          <a:bodyPr/>
          <a:lstStyle/>
          <a:p>
            <a:endParaRPr lang="en-US"/>
          </a:p>
        </p:txBody>
      </p:sp>
    </p:spTree>
    <p:extLst>
      <p:ext uri="{BB962C8B-B14F-4D97-AF65-F5344CB8AC3E}">
        <p14:creationId xmlns:p14="http://schemas.microsoft.com/office/powerpoint/2010/main" val="66255527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Footer Placeholder 3">
            <a:extLst>
              <a:ext uri="{FF2B5EF4-FFF2-40B4-BE49-F238E27FC236}">
                <a16:creationId xmlns:a16="http://schemas.microsoft.com/office/drawing/2014/main" id="{51156118-6D94-7048-F74A-8E80556DF643}"/>
              </a:ext>
            </a:extLst>
          </p:cNvPr>
          <p:cNvSpPr>
            <a:spLocks noGrp="1"/>
          </p:cNvSpPr>
          <p:nvPr>
            <p:ph type="ftr" sz="quarter" idx="18"/>
          </p:nvPr>
        </p:nvSpPr>
        <p:spPr>
          <a:xfrm>
            <a:off x="508002" y="6381750"/>
            <a:ext cx="5300662" cy="287610"/>
          </a:xfrm>
        </p:spPr>
        <p:txBody>
          <a:bodyPr/>
          <a:lstStyle/>
          <a:p>
            <a:endParaRPr lang="en-US"/>
          </a:p>
        </p:txBody>
      </p:sp>
    </p:spTree>
    <p:extLst>
      <p:ext uri="{BB962C8B-B14F-4D97-AF65-F5344CB8AC3E}">
        <p14:creationId xmlns:p14="http://schemas.microsoft.com/office/powerpoint/2010/main" val="4191004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Divider slide title</a:t>
            </a:r>
            <a:br>
              <a:rPr lang="en-US" dirty="0"/>
            </a:br>
            <a:r>
              <a:rPr lang="en-US" dirty="0"/>
              <a:t>3 lines maximum lorem ipsum dolor sit </a:t>
            </a:r>
            <a:r>
              <a:rPr lang="en-US" dirty="0" err="1"/>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10320378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0D21649-8805-BCC5-8194-C4F858140675}"/>
              </a:ext>
            </a:extLst>
          </p:cNvPr>
          <p:cNvSpPr>
            <a:spLocks noGrp="1"/>
          </p:cNvSpPr>
          <p:nvPr>
            <p:ph type="ftr" sz="quarter" idx="18"/>
          </p:nvPr>
        </p:nvSpPr>
        <p:spPr>
          <a:xfrm>
            <a:off x="508002" y="6381750"/>
            <a:ext cx="5300662" cy="287610"/>
          </a:xfrm>
        </p:spPr>
        <p:txBody>
          <a:bodyPr/>
          <a:lstStyle/>
          <a:p>
            <a:endParaRPr lang="en-US"/>
          </a:p>
        </p:txBody>
      </p:sp>
    </p:spTree>
    <p:extLst>
      <p:ext uri="{BB962C8B-B14F-4D97-AF65-F5344CB8AC3E}">
        <p14:creationId xmlns:p14="http://schemas.microsoft.com/office/powerpoint/2010/main" val="13105216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6496414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631935323"/>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045314957"/>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EAD3ADAA-E331-BAD7-3EC0-598FA3D142B3}"/>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9" name="TextBox 8">
            <a:extLst>
              <a:ext uri="{FF2B5EF4-FFF2-40B4-BE49-F238E27FC236}">
                <a16:creationId xmlns:a16="http://schemas.microsoft.com/office/drawing/2014/main" id="{DAA4E649-2FB4-ECEC-081A-4366ACDA1076}"/>
              </a:ext>
            </a:extLst>
          </p:cNvPr>
          <p:cNvSpPr txBox="1"/>
          <p:nvPr userDrawn="1"/>
        </p:nvSpPr>
        <p:spPr bwMode="gray">
          <a:xfrm>
            <a:off x="4015195" y="4715355"/>
            <a:ext cx="309297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 Qualcomm Technologies, Inc. and/or its affiliated companies. </a:t>
            </a:r>
            <a:br>
              <a:rPr kumimoji="0" lang="en-CA" sz="700" b="0" i="0" u="none" strike="noStrike" kern="1200" cap="none" spc="0" normalizeH="0" baseline="0">
                <a:ln>
                  <a:noFill/>
                </a:ln>
                <a:solidFill>
                  <a:schemeClr val="tx2"/>
                </a:solidFill>
                <a:effectLst/>
                <a:uLnTx/>
                <a:uFillTx/>
                <a:latin typeface="+mn-lt"/>
                <a:ea typeface="+mn-ea"/>
                <a:cs typeface="+mn-cs"/>
              </a:rPr>
            </a:br>
            <a:r>
              <a:rPr kumimoji="0" lang="en-CA" sz="700" b="0" i="0" u="none" strike="noStrike" kern="1200" cap="none" spc="0" normalizeH="0" baseline="0">
                <a:ln>
                  <a:noFill/>
                </a:ln>
                <a:solidFill>
                  <a:schemeClr val="tx2"/>
                </a:solidFill>
                <a:effectLst/>
                <a:uLnTx/>
                <a:uFillTx/>
                <a:latin typeface="+mn-lt"/>
                <a:ea typeface="+mn-ea"/>
                <a:cs typeface="+mn-cs"/>
              </a:rPr>
              <a:t>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p:txBody>
      </p:sp>
      <p:sp>
        <p:nvSpPr>
          <p:cNvPr id="12" name="TextBox 11">
            <a:extLst>
              <a:ext uri="{FF2B5EF4-FFF2-40B4-BE49-F238E27FC236}">
                <a16:creationId xmlns:a16="http://schemas.microsoft.com/office/drawing/2014/main" id="{0AB0F26E-7353-3C77-4B9F-B9B963098600}"/>
              </a:ext>
            </a:extLst>
          </p:cNvPr>
          <p:cNvSpPr txBox="1"/>
          <p:nvPr userDrawn="1"/>
        </p:nvSpPr>
        <p:spPr bwMode="gray">
          <a:xfrm>
            <a:off x="7543800" y="4715355"/>
            <a:ext cx="4147457" cy="91307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CA" sz="700" b="0" i="0" u="none" strike="noStrike" kern="1200" cap="none" spc="0" normalizeH="0" baseline="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13" name="Group 12">
            <a:extLst>
              <a:ext uri="{FF2B5EF4-FFF2-40B4-BE49-F238E27FC236}">
                <a16:creationId xmlns:a16="http://schemas.microsoft.com/office/drawing/2014/main" id="{5B1C42E1-E960-537B-0906-E06E987D4248}"/>
              </a:ext>
            </a:extLst>
          </p:cNvPr>
          <p:cNvGrpSpPr/>
          <p:nvPr userDrawn="1"/>
        </p:nvGrpSpPr>
        <p:grpSpPr>
          <a:xfrm>
            <a:off x="1403362" y="5095006"/>
            <a:ext cx="1515962" cy="147242"/>
            <a:chOff x="1648218" y="5634713"/>
            <a:chExt cx="1515962" cy="147242"/>
          </a:xfrm>
        </p:grpSpPr>
        <p:sp>
          <p:nvSpPr>
            <p:cNvPr id="16" name="Freeform 12">
              <a:extLst>
                <a:ext uri="{FF2B5EF4-FFF2-40B4-BE49-F238E27FC236}">
                  <a16:creationId xmlns:a16="http://schemas.microsoft.com/office/drawing/2014/main" id="{F4849717-F81E-A397-E519-00EB837D22A1}"/>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17" name="Graphic 16">
              <a:extLst>
                <a:ext uri="{FF2B5EF4-FFF2-40B4-BE49-F238E27FC236}">
                  <a16:creationId xmlns:a16="http://schemas.microsoft.com/office/drawing/2014/main" id="{729D973D-2B46-602C-92DF-8BC9E646013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18" name="Graphic 17">
              <a:extLst>
                <a:ext uri="{FF2B5EF4-FFF2-40B4-BE49-F238E27FC236}">
                  <a16:creationId xmlns:a16="http://schemas.microsoft.com/office/drawing/2014/main" id="{891B2FE0-321E-E7CE-61C5-C640FE86E9C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22" name="Graphic 5">
              <a:extLst>
                <a:ext uri="{FF2B5EF4-FFF2-40B4-BE49-F238E27FC236}">
                  <a16:creationId xmlns:a16="http://schemas.microsoft.com/office/drawing/2014/main" id="{99EB00D6-23A8-5B19-9C27-8788DD1DA61D}"/>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23" name="Graphic 18">
              <a:extLst>
                <a:ext uri="{FF2B5EF4-FFF2-40B4-BE49-F238E27FC236}">
                  <a16:creationId xmlns:a16="http://schemas.microsoft.com/office/drawing/2014/main" id="{5DFBFE52-941A-7290-2CD6-A72FCFAC8D42}"/>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24" name="Graphic 19">
              <a:extLst>
                <a:ext uri="{FF2B5EF4-FFF2-40B4-BE49-F238E27FC236}">
                  <a16:creationId xmlns:a16="http://schemas.microsoft.com/office/drawing/2014/main" id="{EA7FA14D-EB49-4519-785F-F8D3D999052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25" name="Graphic 20">
              <a:extLst>
                <a:ext uri="{FF2B5EF4-FFF2-40B4-BE49-F238E27FC236}">
                  <a16:creationId xmlns:a16="http://schemas.microsoft.com/office/drawing/2014/main" id="{E9B539BE-FE7F-E722-C35B-3C12C7D9E39E}"/>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26" name="Picture 25">
            <a:extLst>
              <a:ext uri="{FF2B5EF4-FFF2-40B4-BE49-F238E27FC236}">
                <a16:creationId xmlns:a16="http://schemas.microsoft.com/office/drawing/2014/main" id="{C087E5AD-ACB4-16D8-E3E3-99B1FACE1DB6}"/>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133994588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648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36" name="Text Placeholder 16">
            <a:extLst>
              <a:ext uri="{FF2B5EF4-FFF2-40B4-BE49-F238E27FC236}">
                <a16:creationId xmlns:a16="http://schemas.microsoft.com/office/drawing/2014/main" id="{82B25E35-090C-D90C-2006-8407BEF7756C}"/>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sp>
        <p:nvSpPr>
          <p:cNvPr id="2" name="Footer Placeholder 129">
            <a:extLst>
              <a:ext uri="{FF2B5EF4-FFF2-40B4-BE49-F238E27FC236}">
                <a16:creationId xmlns:a16="http://schemas.microsoft.com/office/drawing/2014/main" id="{D2F5DDB6-011D-2449-8264-522EA426D184}"/>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131" name="Footer Placeholder 129">
            <a:extLst>
              <a:ext uri="{FF2B5EF4-FFF2-40B4-BE49-F238E27FC236}">
                <a16:creationId xmlns:a16="http://schemas.microsoft.com/office/drawing/2014/main" id="{3C94DBA1-BBF8-FD2E-CD67-8AF6C73C1065}"/>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66541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a:extLst>
              <a:ext uri="{FF2B5EF4-FFF2-40B4-BE49-F238E27FC236}">
                <a16:creationId xmlns:a16="http://schemas.microsoft.com/office/drawing/2014/main" id="{8DC6381D-0621-EAAA-14AF-6659CFA75A6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3" name="Text Placeholder 22">
            <a:extLst>
              <a:ext uri="{FF2B5EF4-FFF2-40B4-BE49-F238E27FC236}">
                <a16:creationId xmlns:a16="http://schemas.microsoft.com/office/drawing/2014/main" id="{E3ABF8A2-A691-8820-3B88-7377627A3EA0}"/>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F60EA19-CF44-9BC9-9436-C1B6DB91582E}"/>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9" name="Text Placeholder 22">
            <a:extLst>
              <a:ext uri="{FF2B5EF4-FFF2-40B4-BE49-F238E27FC236}">
                <a16:creationId xmlns:a16="http://schemas.microsoft.com/office/drawing/2014/main" id="{7955D47E-2FD4-86C0-0FF7-452AED01AF33}"/>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273717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67924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3281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88779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63174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59515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5B3F0F97-6EDE-A0BF-5C97-6FE1C0348AE2}"/>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3665595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2115556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pic>
        <p:nvPicPr>
          <p:cNvPr id="3" name="Graphic 2">
            <a:extLst>
              <a:ext uri="{FF2B5EF4-FFF2-40B4-BE49-F238E27FC236}">
                <a16:creationId xmlns:a16="http://schemas.microsoft.com/office/drawing/2014/main" id="{77B56F8D-7058-9B7C-F324-9E505C8B0CD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16CC24AC-2636-CD48-1D6E-37D401BD9242}"/>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730DA17E-6290-36D5-2BAC-780E6822E4D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8" name="Text Placeholder 22">
            <a:extLst>
              <a:ext uri="{FF2B5EF4-FFF2-40B4-BE49-F238E27FC236}">
                <a16:creationId xmlns:a16="http://schemas.microsoft.com/office/drawing/2014/main" id="{B3644368-23A9-D98E-F68C-0EACB6C17566}"/>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42207403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Footer Placeholder 129">
            <a:extLst>
              <a:ext uri="{FF2B5EF4-FFF2-40B4-BE49-F238E27FC236}">
                <a16:creationId xmlns:a16="http://schemas.microsoft.com/office/drawing/2014/main" id="{E24A49C2-93D8-0335-093C-4873E82E1C69}"/>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017901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63869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9756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91206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23401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81502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400000" rIns="0" anchor="t">
            <a:noAutofit/>
          </a:bodyPr>
          <a:lstStyle>
            <a:lvl1pPr marL="0" indent="0">
              <a:buNone/>
              <a:defRPr sz="3000"/>
            </a:lvl1pPr>
          </a:lstStyle>
          <a:p>
            <a:r>
              <a:rPr lang="en-US" dirty="0"/>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21" name="Text Placeholder 22">
            <a:extLst>
              <a:ext uri="{FF2B5EF4-FFF2-40B4-BE49-F238E27FC236}">
                <a16:creationId xmlns:a16="http://schemas.microsoft.com/office/drawing/2014/main" id="{79C84E9B-93A3-7F27-4ACA-C2AA84A90669}"/>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35" name="Text Placeholder 7">
            <a:extLst>
              <a:ext uri="{FF2B5EF4-FFF2-40B4-BE49-F238E27FC236}">
                <a16:creationId xmlns:a16="http://schemas.microsoft.com/office/drawing/2014/main" id="{5EFBB504-4FD3-C101-A1E6-43373596ABA5}"/>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36" name="Text Placeholder 22">
            <a:extLst>
              <a:ext uri="{FF2B5EF4-FFF2-40B4-BE49-F238E27FC236}">
                <a16:creationId xmlns:a16="http://schemas.microsoft.com/office/drawing/2014/main" id="{7BD3B38D-0E41-774F-5217-6978F66ACCE5}"/>
              </a:ext>
            </a:extLst>
          </p:cNvPr>
          <p:cNvSpPr>
            <a:spLocks noGrp="1"/>
          </p:cNvSpPr>
          <p:nvPr>
            <p:ph type="body" sz="quarter" idx="15"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29" userDrawn="1">
          <p15:clr>
            <a:srgbClr val="FBAE40"/>
          </p15:clr>
        </p15:guide>
        <p15:guide id="3" orient="horz" pos="2568" userDrawn="1">
          <p15:clr>
            <a:srgbClr val="FBAE40"/>
          </p15:clr>
        </p15:guide>
        <p15:guide id="4" orient="horz" pos="2364"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969155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6151815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9" name="Text Placeholder 16">
            <a:extLst>
              <a:ext uri="{FF2B5EF4-FFF2-40B4-BE49-F238E27FC236}">
                <a16:creationId xmlns:a16="http://schemas.microsoft.com/office/drawing/2014/main" id="{8F93D30F-F047-B6FD-F8F3-2B0086F8F283}"/>
              </a:ext>
            </a:extLst>
          </p:cNvPr>
          <p:cNvSpPr>
            <a:spLocks noGrp="1"/>
          </p:cNvSpPr>
          <p:nvPr>
            <p:ph type="body" sz="quarter" idx="15" hasCustomPrompt="1"/>
          </p:nvPr>
        </p:nvSpPr>
        <p:spPr>
          <a:xfrm>
            <a:off x="515938" y="3581401"/>
            <a:ext cx="5327650" cy="2584450"/>
          </a:xfrm>
        </p:spPr>
        <p:txBody>
          <a:bodyPr vert="horz" wrap="square" lIns="0" tIns="0" rIns="0" bIns="0" rtlCol="0">
            <a:noAutofit/>
          </a:bodyPr>
          <a:lstStyle>
            <a:lvl1pPr marL="0" indent="0">
              <a:lnSpc>
                <a:spcPct val="100000"/>
              </a:lnSpc>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sp>
        <p:nvSpPr>
          <p:cNvPr id="5" name="Footer Placeholder 129">
            <a:extLst>
              <a:ext uri="{FF2B5EF4-FFF2-40B4-BE49-F238E27FC236}">
                <a16:creationId xmlns:a16="http://schemas.microsoft.com/office/drawing/2014/main" id="{01EB59A4-A73C-CCAE-02E1-4786A8DFBEF9}"/>
              </a:ext>
            </a:extLst>
          </p:cNvPr>
          <p:cNvSpPr>
            <a:spLocks noGrp="1"/>
          </p:cNvSpPr>
          <p:nvPr>
            <p:ph type="ftr" sz="quarter" idx="22"/>
          </p:nvPr>
        </p:nvSpPr>
        <p:spPr>
          <a:xfrm>
            <a:off x="515938" y="6396926"/>
            <a:ext cx="6480175" cy="118174"/>
          </a:xfrm>
        </p:spPr>
        <p:txBody>
          <a:bodyPr/>
          <a:lstStyle>
            <a:lvl1pPr>
              <a:defRPr>
                <a:solidFill>
                  <a:schemeClr val="accent6">
                    <a:lumMod val="50000"/>
                  </a:schemeClr>
                </a:solidFill>
              </a:defRPr>
            </a:lvl1pPr>
          </a:lstStyle>
          <a:p>
            <a:endParaRPr lang="en-CA"/>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 name="Footer Placeholder 129">
            <a:extLst>
              <a:ext uri="{FF2B5EF4-FFF2-40B4-BE49-F238E27FC236}">
                <a16:creationId xmlns:a16="http://schemas.microsoft.com/office/drawing/2014/main" id="{9EDA61B2-0A7E-5D71-435C-81C7E432E597}"/>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7" name="TextBox 36">
            <a:extLst>
              <a:ext uri="{FF2B5EF4-FFF2-40B4-BE49-F238E27FC236}">
                <a16:creationId xmlns:a16="http://schemas.microsoft.com/office/drawing/2014/main" id="{ABB5A499-ED11-C92E-A57B-46617199583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8" name="Footer Placeholder 129">
            <a:extLst>
              <a:ext uri="{FF2B5EF4-FFF2-40B4-BE49-F238E27FC236}">
                <a16:creationId xmlns:a16="http://schemas.microsoft.com/office/drawing/2014/main" id="{8AB6CA01-5453-A297-ACE1-A21DA12BCFFB}"/>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9060871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0392E8CF-4EBA-5B77-36C9-13FE73A480D8}"/>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Footer Placeholder 129">
            <a:extLst>
              <a:ext uri="{FF2B5EF4-FFF2-40B4-BE49-F238E27FC236}">
                <a16:creationId xmlns:a16="http://schemas.microsoft.com/office/drawing/2014/main" id="{4F2DD299-A903-7828-25FE-74D2BE487FB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729165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8DD74316-A844-569C-270B-D1474492F70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Footer Placeholder 129">
            <a:extLst>
              <a:ext uri="{FF2B5EF4-FFF2-40B4-BE49-F238E27FC236}">
                <a16:creationId xmlns:a16="http://schemas.microsoft.com/office/drawing/2014/main" id="{2A766D73-91B7-8864-E5AB-5143C9F5249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40073257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CF7EAD4E-C8E6-AFF6-8449-D420EB1E00F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Footer Placeholder 129">
            <a:extLst>
              <a:ext uri="{FF2B5EF4-FFF2-40B4-BE49-F238E27FC236}">
                <a16:creationId xmlns:a16="http://schemas.microsoft.com/office/drawing/2014/main" id="{4A18661E-3D1B-7B88-6D7C-8629F6FA357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992037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82DCB28E-68DE-17ED-C9B8-E6FF6EACCE7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9180D2B5-B1C4-633A-A68E-3649813F0AA4}"/>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9040149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 Placeholder 22">
            <a:extLst>
              <a:ext uri="{FF2B5EF4-FFF2-40B4-BE49-F238E27FC236}">
                <a16:creationId xmlns:a16="http://schemas.microsoft.com/office/drawing/2014/main" id="{427224A6-04F3-0FDE-86F2-D0D37ED57D80}"/>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26BC719-64C2-3A91-A580-109D41737433}"/>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A392416E-6AA1-96AA-C37D-8DAEF73AE1DF}"/>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3" name="TextBox 22">
            <a:extLst>
              <a:ext uri="{FF2B5EF4-FFF2-40B4-BE49-F238E27FC236}">
                <a16:creationId xmlns:a16="http://schemas.microsoft.com/office/drawing/2014/main" id="{3F502AA4-E810-807B-C0C9-7B66B0741DC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BF7FD379-F06A-A011-040E-358109DA4B98}"/>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3815010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2" name="TextBox 1">
            <a:extLst>
              <a:ext uri="{FF2B5EF4-FFF2-40B4-BE49-F238E27FC236}">
                <a16:creationId xmlns:a16="http://schemas.microsoft.com/office/drawing/2014/main" id="{522BFCA1-F246-C9AB-5FE8-80EB376996F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Footer Placeholder 129">
            <a:extLst>
              <a:ext uri="{FF2B5EF4-FFF2-40B4-BE49-F238E27FC236}">
                <a16:creationId xmlns:a16="http://schemas.microsoft.com/office/drawing/2014/main" id="{5845E94C-821C-71B5-4ADB-28CFB5B21B55}"/>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9A068E-DD81-79DA-7D48-B71CE54F76C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30FFA0C4-2C24-DFED-6088-5A8448100AAF}"/>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
        <p:nvSpPr>
          <p:cNvPr id="5" name="Title 2">
            <a:extLst>
              <a:ext uri="{FF2B5EF4-FFF2-40B4-BE49-F238E27FC236}">
                <a16:creationId xmlns:a16="http://schemas.microsoft.com/office/drawing/2014/main" id="{68B7F7FF-CA46-87CD-8D25-85A71A724A8E}"/>
              </a:ext>
            </a:extLst>
          </p:cNvPr>
          <p:cNvSpPr>
            <a:spLocks noGrp="1"/>
          </p:cNvSpPr>
          <p:nvPr>
            <p:ph type="title" hasCustomPrompt="1"/>
          </p:nvPr>
        </p:nvSpPr>
        <p:spPr>
          <a:xfrm>
            <a:off x="515938" y="628016"/>
            <a:ext cx="11160126" cy="647700"/>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7" name="Text Placeholder 3">
            <a:extLst>
              <a:ext uri="{FF2B5EF4-FFF2-40B4-BE49-F238E27FC236}">
                <a16:creationId xmlns:a16="http://schemas.microsoft.com/office/drawing/2014/main" id="{1EE7ADE6-ED64-BBC9-C962-023B1C89DB66}"/>
              </a:ext>
            </a:extLst>
          </p:cNvPr>
          <p:cNvSpPr>
            <a:spLocks noGrp="1"/>
          </p:cNvSpPr>
          <p:nvPr>
            <p:ph idx="1" hasCustomPrompt="1"/>
          </p:nvPr>
        </p:nvSpPr>
        <p:spPr>
          <a:xfrm>
            <a:off x="515938" y="1459263"/>
            <a:ext cx="11160126" cy="4800221"/>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897511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42652162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2AADDE-C6E8-F1B8-1F28-4B94967DD57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4F27F3B1-F214-06D4-203E-6B4F06C026D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9AAABEEC-5E9B-AC4B-AC57-364DB525515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
        <p:nvSpPr>
          <p:cNvPr id="6" name="TextBox 5">
            <a:extLst>
              <a:ext uri="{FF2B5EF4-FFF2-40B4-BE49-F238E27FC236}">
                <a16:creationId xmlns:a16="http://schemas.microsoft.com/office/drawing/2014/main" id="{BA414F64-E891-04FE-87A3-6CA0A822F9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Tree>
    <p:extLst>
      <p:ext uri="{BB962C8B-B14F-4D97-AF65-F5344CB8AC3E}">
        <p14:creationId xmlns:p14="http://schemas.microsoft.com/office/powerpoint/2010/main" val="1269706058"/>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3" name="TextBox 2">
            <a:extLst>
              <a:ext uri="{FF2B5EF4-FFF2-40B4-BE49-F238E27FC236}">
                <a16:creationId xmlns:a16="http://schemas.microsoft.com/office/drawing/2014/main" id="{D635761C-B238-3D75-7C38-6F01606C89AD}"/>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4" name="Subtitle 2">
            <a:extLst>
              <a:ext uri="{FF2B5EF4-FFF2-40B4-BE49-F238E27FC236}">
                <a16:creationId xmlns:a16="http://schemas.microsoft.com/office/drawing/2014/main" id="{BBBDBA5B-FBF9-17E7-D4D0-088276DB2DAD}"/>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0378979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2" name="TextBox 1">
            <a:extLst>
              <a:ext uri="{FF2B5EF4-FFF2-40B4-BE49-F238E27FC236}">
                <a16:creationId xmlns:a16="http://schemas.microsoft.com/office/drawing/2014/main" id="{A4EF5503-3D9A-729D-22F1-22379D17D0DA}"/>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3AB33D77-CB6F-2F33-97CA-8C1D06049074}"/>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010608492"/>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6" name="Footer Placeholder 5">
            <a:extLst>
              <a:ext uri="{FF2B5EF4-FFF2-40B4-BE49-F238E27FC236}">
                <a16:creationId xmlns:a16="http://schemas.microsoft.com/office/drawing/2014/main" id="{597C69C7-EA84-ACF5-D8BF-B714A0049741}"/>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E1D76BCE-C60D-2D76-0C1F-D4750CC65AAC}"/>
              </a:ext>
            </a:extLst>
          </p:cNvPr>
          <p:cNvSpPr>
            <a:spLocks noGrp="1"/>
          </p:cNvSpPr>
          <p:nvPr>
            <p:ph type="sldNum" sz="quarter" idx="15"/>
          </p:nvPr>
        </p:nvSpPr>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2346389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 Placeholder 22">
            <a:extLst>
              <a:ext uri="{FF2B5EF4-FFF2-40B4-BE49-F238E27FC236}">
                <a16:creationId xmlns:a16="http://schemas.microsoft.com/office/drawing/2014/main" id="{2E57EFAD-5846-87E9-FE2E-EE3B31930F9C}"/>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4" name="Text Placeholder 7">
            <a:extLst>
              <a:ext uri="{FF2B5EF4-FFF2-40B4-BE49-F238E27FC236}">
                <a16:creationId xmlns:a16="http://schemas.microsoft.com/office/drawing/2014/main" id="{D77AD0A2-621D-7D9A-9B3C-31DC270FE588}"/>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6" name="Text Placeholder 22">
            <a:extLst>
              <a:ext uri="{FF2B5EF4-FFF2-40B4-BE49-F238E27FC236}">
                <a16:creationId xmlns:a16="http://schemas.microsoft.com/office/drawing/2014/main" id="{DE2C4413-9C0E-5724-8C0D-EF73B9363914}"/>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6" name="Footer Placeholder 5">
            <a:extLst>
              <a:ext uri="{FF2B5EF4-FFF2-40B4-BE49-F238E27FC236}">
                <a16:creationId xmlns:a16="http://schemas.microsoft.com/office/drawing/2014/main" id="{322561E4-BDC2-5725-61D3-740405654975}"/>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6">
            <a:extLst>
              <a:ext uri="{FF2B5EF4-FFF2-40B4-BE49-F238E27FC236}">
                <a16:creationId xmlns:a16="http://schemas.microsoft.com/office/drawing/2014/main" id="{18905665-10F3-1AD8-4755-FAA6D3F355C6}"/>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231380800"/>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5">
            <a:extLst>
              <a:ext uri="{FF2B5EF4-FFF2-40B4-BE49-F238E27FC236}">
                <a16:creationId xmlns:a16="http://schemas.microsoft.com/office/drawing/2014/main" id="{44805EB6-4313-78D0-7CE5-3AEE9E9928D2}"/>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C57A29BC-24F7-99B0-5D59-D4D20F6A14A3}"/>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8725953"/>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Footer Placeholder 5">
            <a:extLst>
              <a:ext uri="{FF2B5EF4-FFF2-40B4-BE49-F238E27FC236}">
                <a16:creationId xmlns:a16="http://schemas.microsoft.com/office/drawing/2014/main" id="{C6F57EB1-FFD3-EE63-8067-7CB016C17023}"/>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73078AE4-F0B7-9812-FD45-0B34ADDF416C}"/>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0770986"/>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Footer Placeholder 5">
            <a:extLst>
              <a:ext uri="{FF2B5EF4-FFF2-40B4-BE49-F238E27FC236}">
                <a16:creationId xmlns:a16="http://schemas.microsoft.com/office/drawing/2014/main" id="{87F6457E-92B3-66F3-7971-3B0C7709AF67}"/>
              </a:ext>
            </a:extLst>
          </p:cNvPr>
          <p:cNvSpPr>
            <a:spLocks noGrp="1"/>
          </p:cNvSpPr>
          <p:nvPr>
            <p:ph type="ftr" sz="quarter" idx="14"/>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6">
            <a:extLst>
              <a:ext uri="{FF2B5EF4-FFF2-40B4-BE49-F238E27FC236}">
                <a16:creationId xmlns:a16="http://schemas.microsoft.com/office/drawing/2014/main" id="{408A84EE-2E59-2511-E9B8-29A5954ECE6B}"/>
              </a:ext>
            </a:extLst>
          </p:cNvPr>
          <p:cNvSpPr>
            <a:spLocks noGrp="1"/>
          </p:cNvSpPr>
          <p:nvPr>
            <p:ph type="sldNum" sz="quarter" idx="15"/>
          </p:nvPr>
        </p:nvSpPr>
        <p:spPr>
          <a:xfrm>
            <a:off x="11696700" y="6389370"/>
            <a:ext cx="416560" cy="287610"/>
          </a:xfrm>
        </p:spPr>
        <p:txBody>
          <a:bodyPr/>
          <a:lstStyle>
            <a:lvl1pPr>
              <a:defRPr>
                <a:solidFill>
                  <a:schemeClr val="tx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723670"/>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6" name="Footer Placeholder 5">
            <a:extLst>
              <a:ext uri="{FF2B5EF4-FFF2-40B4-BE49-F238E27FC236}">
                <a16:creationId xmlns:a16="http://schemas.microsoft.com/office/drawing/2014/main" id="{CFD39FE4-E78D-8AE2-4930-3A4449AEA30D}"/>
              </a:ext>
            </a:extLst>
          </p:cNvPr>
          <p:cNvSpPr>
            <a:spLocks noGrp="1"/>
          </p:cNvSpPr>
          <p:nvPr>
            <p:ph type="ftr" sz="quarter" idx="10"/>
          </p:nvPr>
        </p:nvSpPr>
        <p:spPr>
          <a:xfrm>
            <a:off x="4079875" y="6381750"/>
            <a:ext cx="7482205" cy="287610"/>
          </a:xfrm>
        </p:spPr>
        <p:txBody>
          <a:bodyPr/>
          <a:lstStyle/>
          <a:p>
            <a:endParaRPr lang="en-US"/>
          </a:p>
        </p:txBody>
      </p:sp>
      <p:sp>
        <p:nvSpPr>
          <p:cNvPr id="8" name="Slide Number Placeholder 7">
            <a:extLst>
              <a:ext uri="{FF2B5EF4-FFF2-40B4-BE49-F238E27FC236}">
                <a16:creationId xmlns:a16="http://schemas.microsoft.com/office/drawing/2014/main" id="{537D166A-898C-6681-2599-DB6E1D4AFF31}"/>
              </a:ext>
            </a:extLst>
          </p:cNvPr>
          <p:cNvSpPr>
            <a:spLocks noGrp="1"/>
          </p:cNvSpPr>
          <p:nvPr>
            <p:ph type="sldNum" sz="quarter" idx="11"/>
          </p:nvPr>
        </p:nvSpPr>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6270909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5" name="Footer Placeholder 5">
            <a:extLst>
              <a:ext uri="{FF2B5EF4-FFF2-40B4-BE49-F238E27FC236}">
                <a16:creationId xmlns:a16="http://schemas.microsoft.com/office/drawing/2014/main" id="{1107640F-91F3-D286-F47E-4F5AA174D6EC}"/>
              </a:ext>
            </a:extLst>
          </p:cNvPr>
          <p:cNvSpPr>
            <a:spLocks noGrp="1"/>
          </p:cNvSpPr>
          <p:nvPr>
            <p:ph type="ftr" sz="quarter" idx="10"/>
          </p:nvPr>
        </p:nvSpPr>
        <p:spPr>
          <a:xfrm>
            <a:off x="4079875" y="6381750"/>
            <a:ext cx="7482205" cy="287610"/>
          </a:xfrm>
        </p:spPr>
        <p:txBody>
          <a:bodyPr/>
          <a:lstStyle/>
          <a:p>
            <a:endParaRPr lang="en-US"/>
          </a:p>
        </p:txBody>
      </p:sp>
      <p:sp>
        <p:nvSpPr>
          <p:cNvPr id="6" name="Slide Number Placeholder 7">
            <a:extLst>
              <a:ext uri="{FF2B5EF4-FFF2-40B4-BE49-F238E27FC236}">
                <a16:creationId xmlns:a16="http://schemas.microsoft.com/office/drawing/2014/main" id="{E286C913-73F8-C179-B5AF-03EF242D8597}"/>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1819711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6" name="Footer Placeholder 5">
            <a:extLst>
              <a:ext uri="{FF2B5EF4-FFF2-40B4-BE49-F238E27FC236}">
                <a16:creationId xmlns:a16="http://schemas.microsoft.com/office/drawing/2014/main" id="{BCC2A209-0B76-D2A0-3E61-9A4A535A0E96}"/>
              </a:ext>
            </a:extLst>
          </p:cNvPr>
          <p:cNvSpPr>
            <a:spLocks noGrp="1"/>
          </p:cNvSpPr>
          <p:nvPr>
            <p:ph type="ftr" sz="quarter" idx="10"/>
          </p:nvPr>
        </p:nvSpPr>
        <p:spPr>
          <a:xfrm>
            <a:off x="4079875" y="6381750"/>
            <a:ext cx="7482205" cy="287610"/>
          </a:xfrm>
        </p:spPr>
        <p:txBody>
          <a:bodyPr/>
          <a:lstStyle/>
          <a:p>
            <a:endParaRPr lang="en-US"/>
          </a:p>
        </p:txBody>
      </p:sp>
      <p:sp>
        <p:nvSpPr>
          <p:cNvPr id="8" name="Slide Number Placeholder 7">
            <a:extLst>
              <a:ext uri="{FF2B5EF4-FFF2-40B4-BE49-F238E27FC236}">
                <a16:creationId xmlns:a16="http://schemas.microsoft.com/office/drawing/2014/main" id="{06A9DE5C-E144-AAB3-C7BB-225E4E709ED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25013873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5" name="Footer Placeholder 5">
            <a:extLst>
              <a:ext uri="{FF2B5EF4-FFF2-40B4-BE49-F238E27FC236}">
                <a16:creationId xmlns:a16="http://schemas.microsoft.com/office/drawing/2014/main" id="{0F8C1F69-1681-647B-3783-C92549A53D2D}"/>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7">
            <a:extLst>
              <a:ext uri="{FF2B5EF4-FFF2-40B4-BE49-F238E27FC236}">
                <a16:creationId xmlns:a16="http://schemas.microsoft.com/office/drawing/2014/main" id="{8F32C703-030F-2C08-8B98-F34169002D88}"/>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2006703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E56EC2A4-5B26-3BE0-2F4B-BBCB30845C9A}"/>
              </a:ext>
            </a:extLst>
          </p:cNvPr>
          <p:cNvSpPr>
            <a:spLocks noGrp="1"/>
          </p:cNvSpPr>
          <p:nvPr>
            <p:ph idx="1"/>
          </p:nvPr>
        </p:nvSpPr>
        <p:spPr>
          <a:xfrm>
            <a:off x="5483138" y="1196975"/>
            <a:ext cx="6193482"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5">
            <a:extLst>
              <a:ext uri="{FF2B5EF4-FFF2-40B4-BE49-F238E27FC236}">
                <a16:creationId xmlns:a16="http://schemas.microsoft.com/office/drawing/2014/main" id="{CAA82C46-EFB3-9164-2F46-8D3CB04E0A38}"/>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7">
            <a:extLst>
              <a:ext uri="{FF2B5EF4-FFF2-40B4-BE49-F238E27FC236}">
                <a16:creationId xmlns:a16="http://schemas.microsoft.com/office/drawing/2014/main" id="{3A0B05E3-5015-039A-8A87-81E1B7986F8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2141384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C769FB41-014A-74EA-914F-68921E432E4A}"/>
              </a:ext>
            </a:extLst>
          </p:cNvPr>
          <p:cNvSpPr>
            <a:spLocks noGrp="1"/>
          </p:cNvSpPr>
          <p:nvPr>
            <p:ph idx="1"/>
          </p:nvPr>
        </p:nvSpPr>
        <p:spPr>
          <a:xfrm>
            <a:off x="5483138" y="1196975"/>
            <a:ext cx="6193482"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5">
            <a:extLst>
              <a:ext uri="{FF2B5EF4-FFF2-40B4-BE49-F238E27FC236}">
                <a16:creationId xmlns:a16="http://schemas.microsoft.com/office/drawing/2014/main" id="{6110C36B-87DF-B04A-BDEC-BD1BB9F2420D}"/>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7">
            <a:extLst>
              <a:ext uri="{FF2B5EF4-FFF2-40B4-BE49-F238E27FC236}">
                <a16:creationId xmlns:a16="http://schemas.microsoft.com/office/drawing/2014/main" id="{A4788E3A-88B4-D804-A1C6-2072C6490C6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5129164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 Placeholder 22">
            <a:extLst>
              <a:ext uri="{FF2B5EF4-FFF2-40B4-BE49-F238E27FC236}">
                <a16:creationId xmlns:a16="http://schemas.microsoft.com/office/drawing/2014/main" id="{DF149217-6CE9-07E8-07FF-051B7C4CEE1A}"/>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C67D8190-A56B-EB9A-B192-B170197E3D7C}"/>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8B7E1E4E-5D2E-BBA2-8966-8A29D76EC702}"/>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877913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userDrawn="1">
          <p15:clr>
            <a:srgbClr val="FBAE40"/>
          </p15:clr>
        </p15:guide>
        <p15:guide id="6" pos="334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3" name="Footer Placeholder 2">
            <a:extLst>
              <a:ext uri="{FF2B5EF4-FFF2-40B4-BE49-F238E27FC236}">
                <a16:creationId xmlns:a16="http://schemas.microsoft.com/office/drawing/2014/main" id="{AF1B38F4-528E-F570-39C0-4B03578B1F46}"/>
              </a:ext>
            </a:extLst>
          </p:cNvPr>
          <p:cNvSpPr>
            <a:spLocks noGrp="1"/>
          </p:cNvSpPr>
          <p:nvPr>
            <p:ph type="ftr" sz="quarter" idx="14"/>
          </p:nvPr>
        </p:nvSpPr>
        <p:spPr>
          <a:xfrm>
            <a:off x="508001" y="6381750"/>
            <a:ext cx="6197599" cy="287610"/>
          </a:xfrm>
        </p:spPr>
        <p:txBody>
          <a:bodyPr/>
          <a:lstStyle/>
          <a:p>
            <a:endParaRPr lang="en-US"/>
          </a:p>
        </p:txBody>
      </p:sp>
      <p:sp>
        <p:nvSpPr>
          <p:cNvPr id="4" name="Slide Number Placeholder 3">
            <a:extLst>
              <a:ext uri="{FF2B5EF4-FFF2-40B4-BE49-F238E27FC236}">
                <a16:creationId xmlns:a16="http://schemas.microsoft.com/office/drawing/2014/main" id="{AE2D026A-3542-9088-DFFA-A9B2DCF68376}"/>
              </a:ext>
            </a:extLst>
          </p:cNvPr>
          <p:cNvSpPr>
            <a:spLocks noGrp="1"/>
          </p:cNvSpPr>
          <p:nvPr>
            <p:ph type="sldNum" sz="quarter" idx="15"/>
          </p:nvPr>
        </p:nvSpPr>
        <p:spPr/>
        <p:txBody>
          <a:bodyPr/>
          <a:lstStyle>
            <a:lvl1pPr>
              <a:defRPr>
                <a:solidFill>
                  <a:schemeClr val="bg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36677285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3" name="Footer Placeholder 2">
            <a:extLst>
              <a:ext uri="{FF2B5EF4-FFF2-40B4-BE49-F238E27FC236}">
                <a16:creationId xmlns:a16="http://schemas.microsoft.com/office/drawing/2014/main" id="{3027FF73-3036-98F0-942C-2E0FAAC77C73}"/>
              </a:ext>
            </a:extLst>
          </p:cNvPr>
          <p:cNvSpPr>
            <a:spLocks noGrp="1"/>
          </p:cNvSpPr>
          <p:nvPr>
            <p:ph type="ftr" sz="quarter" idx="14"/>
          </p:nvPr>
        </p:nvSpPr>
        <p:spPr>
          <a:xfrm>
            <a:off x="508001" y="6381750"/>
            <a:ext cx="6197599" cy="287610"/>
          </a:xfrm>
        </p:spPr>
        <p:txBody>
          <a:bodyPr/>
          <a:lstStyle/>
          <a:p>
            <a:endParaRPr lang="en-US"/>
          </a:p>
        </p:txBody>
      </p:sp>
      <p:sp>
        <p:nvSpPr>
          <p:cNvPr id="4" name="Slide Number Placeholder 3">
            <a:extLst>
              <a:ext uri="{FF2B5EF4-FFF2-40B4-BE49-F238E27FC236}">
                <a16:creationId xmlns:a16="http://schemas.microsoft.com/office/drawing/2014/main" id="{85F03D0C-3F7F-7C4C-A21A-DB27FCD04869}"/>
              </a:ext>
            </a:extLst>
          </p:cNvPr>
          <p:cNvSpPr>
            <a:spLocks noGrp="1"/>
          </p:cNvSpPr>
          <p:nvPr>
            <p:ph type="sldNum" sz="quarter" idx="15"/>
          </p:nvPr>
        </p:nvSpPr>
        <p:spPr>
          <a:xfrm>
            <a:off x="11696700" y="6389370"/>
            <a:ext cx="416560" cy="287610"/>
          </a:xfrm>
        </p:spPr>
        <p:txBody>
          <a:bodyPr/>
          <a:lstStyle>
            <a:lvl1pPr>
              <a:defRPr>
                <a:solidFill>
                  <a:schemeClr val="bg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512830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3" name="Footer Placeholder 2">
            <a:extLst>
              <a:ext uri="{FF2B5EF4-FFF2-40B4-BE49-F238E27FC236}">
                <a16:creationId xmlns:a16="http://schemas.microsoft.com/office/drawing/2014/main" id="{21736288-7795-0F40-DC36-79B276FC67F9}"/>
              </a:ext>
            </a:extLst>
          </p:cNvPr>
          <p:cNvSpPr>
            <a:spLocks noGrp="1"/>
          </p:cNvSpPr>
          <p:nvPr>
            <p:ph type="ftr" sz="quarter" idx="14"/>
          </p:nvPr>
        </p:nvSpPr>
        <p:spPr>
          <a:xfrm>
            <a:off x="508001" y="6381750"/>
            <a:ext cx="6197599" cy="287610"/>
          </a:xfrm>
        </p:spPr>
        <p:txBody>
          <a:bodyPr/>
          <a:lstStyle/>
          <a:p>
            <a:endParaRPr lang="en-US"/>
          </a:p>
        </p:txBody>
      </p:sp>
      <p:sp>
        <p:nvSpPr>
          <p:cNvPr id="4" name="Slide Number Placeholder 3">
            <a:extLst>
              <a:ext uri="{FF2B5EF4-FFF2-40B4-BE49-F238E27FC236}">
                <a16:creationId xmlns:a16="http://schemas.microsoft.com/office/drawing/2014/main" id="{B5ED992A-2DA8-AF11-C01B-F20D0CA5F7FC}"/>
              </a:ext>
            </a:extLst>
          </p:cNvPr>
          <p:cNvSpPr>
            <a:spLocks noGrp="1"/>
          </p:cNvSpPr>
          <p:nvPr>
            <p:ph type="sldNum" sz="quarter" idx="15"/>
          </p:nvPr>
        </p:nvSpPr>
        <p:spPr>
          <a:xfrm>
            <a:off x="11696700" y="6389370"/>
            <a:ext cx="416560" cy="287610"/>
          </a:xfrm>
        </p:spPr>
        <p:txBody>
          <a:bodyPr/>
          <a:lstStyle>
            <a:lvl1pPr>
              <a:defRPr>
                <a:solidFill>
                  <a:schemeClr val="bg2"/>
                </a:solidFill>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268487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73C816F9-3AE3-046E-7F8D-1974278475E2}"/>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0433F506-2817-2DD1-BC7D-BA3D88FD8D41}"/>
              </a:ext>
            </a:extLst>
          </p:cNvPr>
          <p:cNvSpPr>
            <a:spLocks noGrp="1"/>
          </p:cNvSpPr>
          <p:nvPr>
            <p:ph type="sldNum" sz="quarter" idx="11"/>
          </p:nvPr>
        </p:nvSpPr>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5177645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D12E2E49-2EBC-433E-071C-480B9EFBD740}"/>
              </a:ext>
            </a:extLst>
          </p:cNvPr>
          <p:cNvSpPr>
            <a:spLocks noGrp="1"/>
          </p:cNvSpPr>
          <p:nvPr>
            <p:ph type="ftr" sz="quarter" idx="10"/>
          </p:nvPr>
        </p:nvSpPr>
        <p:spPr>
          <a:xfrm>
            <a:off x="5483225" y="6381750"/>
            <a:ext cx="6078855" cy="287610"/>
          </a:xfrm>
        </p:spPr>
        <p:txBody>
          <a:bodyPr/>
          <a:lstStyle/>
          <a:p>
            <a:endParaRPr lang="en-US"/>
          </a:p>
        </p:txBody>
      </p:sp>
      <p:sp>
        <p:nvSpPr>
          <p:cNvPr id="4" name="Slide Number Placeholder 4">
            <a:extLst>
              <a:ext uri="{FF2B5EF4-FFF2-40B4-BE49-F238E27FC236}">
                <a16:creationId xmlns:a16="http://schemas.microsoft.com/office/drawing/2014/main" id="{E4DECDFE-C30C-F0DB-D31B-F6611F6834B7}"/>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054335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4272819-41E1-7DAF-B14E-F56B9854D978}"/>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D513AB0F-7560-80B1-E455-3812C2AEBE46}"/>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E9B2F2F7-4B83-3771-32E0-78DAA5DE05F4}"/>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9860471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E5F3B9B-2954-B117-F04F-B2B9EC4B07E8}"/>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5595C673-AD85-CEF0-CB0F-EB0E82E75E38}"/>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22B2A9AE-037A-B052-ED91-BE5A9A073A89}"/>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52255725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FBC3934-3145-7984-DBBE-D8FA2012F084}"/>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09ABDD2-8D58-4B2F-DC4F-EC34E07F486F}"/>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7600ECAF-33F4-2E7B-6AE6-0A7CB3DEF7C6}"/>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79964149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1145B70-6E36-1AC1-8D20-40D60C67DFE1}"/>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87317F8D-621B-66ED-E50B-AE9CF22A6EE7}"/>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2FD27F9D-B4AB-B1A8-0DA6-963C0F50F700}"/>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330427121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21DBED9-C72E-F379-50BD-A5673DDC5BD5}"/>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90E0CFCF-F33A-6417-36E2-0739B6667D0D}"/>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2F5AA855-0755-5302-8002-331043BDE4AC}"/>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75014048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Blue">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1A4223C-6216-6AED-EC78-D64A3906B976}"/>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1B6DF3BA-A568-14BC-C1B2-0059CA826EA3}"/>
              </a:ext>
            </a:extLst>
          </p:cNvPr>
          <p:cNvSpPr>
            <a:spLocks noGrp="1"/>
          </p:cNvSpPr>
          <p:nvPr>
            <p:ph type="ftr" sz="quarter" idx="10"/>
          </p:nvPr>
        </p:nvSpPr>
        <p:spPr>
          <a:xfrm>
            <a:off x="5483225" y="6381750"/>
            <a:ext cx="6078855" cy="287610"/>
          </a:xfrm>
        </p:spPr>
        <p:txBody>
          <a:bodyPr/>
          <a:lstStyle/>
          <a:p>
            <a:endParaRPr lang="en-US"/>
          </a:p>
        </p:txBody>
      </p:sp>
      <p:sp>
        <p:nvSpPr>
          <p:cNvPr id="5" name="Slide Number Placeholder 4">
            <a:extLst>
              <a:ext uri="{FF2B5EF4-FFF2-40B4-BE49-F238E27FC236}">
                <a16:creationId xmlns:a16="http://schemas.microsoft.com/office/drawing/2014/main" id="{B449AF6D-8E50-9FA8-F4E5-D9FE7FBC36A6}"/>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10785740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7008DC2-8BD9-5F78-3175-F924212280CF}"/>
              </a:ext>
            </a:extLst>
          </p:cNvPr>
          <p:cNvSpPr>
            <a:spLocks noGrp="1"/>
          </p:cNvSpPr>
          <p:nvPr>
            <p:ph idx="1"/>
          </p:nvPr>
        </p:nvSpPr>
        <p:spPr>
          <a:xfrm>
            <a:off x="5483225" y="1196975"/>
            <a:ext cx="6193394"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4344C93B-F9CB-98AD-05D7-917ED07E7AF5}"/>
              </a:ext>
            </a:extLst>
          </p:cNvPr>
          <p:cNvSpPr>
            <a:spLocks noGrp="1"/>
          </p:cNvSpPr>
          <p:nvPr>
            <p:ph type="ftr" sz="quarter" idx="10"/>
          </p:nvPr>
        </p:nvSpPr>
        <p:spPr>
          <a:xfrm>
            <a:off x="5483225" y="6381750"/>
            <a:ext cx="6078855" cy="287610"/>
          </a:xfrm>
        </p:spPr>
        <p:txBody>
          <a:bodyPr/>
          <a:lstStyle/>
          <a:p>
            <a:endParaRPr lang="en-US"/>
          </a:p>
        </p:txBody>
      </p:sp>
      <p:sp>
        <p:nvSpPr>
          <p:cNvPr id="6" name="Slide Number Placeholder 4">
            <a:extLst>
              <a:ext uri="{FF2B5EF4-FFF2-40B4-BE49-F238E27FC236}">
                <a16:creationId xmlns:a16="http://schemas.microsoft.com/office/drawing/2014/main" id="{C4EBB6A5-C620-84E2-E763-1138B4C283C9}"/>
              </a:ext>
            </a:extLst>
          </p:cNvPr>
          <p:cNvSpPr>
            <a:spLocks noGrp="1"/>
          </p:cNvSpPr>
          <p:nvPr>
            <p:ph type="sldNum" sz="quarter" idx="11"/>
          </p:nvPr>
        </p:nvSpPr>
        <p:spPr>
          <a:xfrm>
            <a:off x="11696700" y="6389370"/>
            <a:ext cx="416560" cy="287610"/>
          </a:xfrm>
        </p:spPr>
        <p:txBody>
          <a:bodyPr/>
          <a:lstStyle/>
          <a:p>
            <a:fld id="{5B64C28E-966E-6B4A-816A-311B7D0A2E6D}" type="slidenum">
              <a:rPr lang="en-US" smtClean="0"/>
              <a:pPr/>
              <a:t>‹#›</a:t>
            </a:fld>
            <a:endParaRPr lang="en-US"/>
          </a:p>
        </p:txBody>
      </p:sp>
    </p:spTree>
    <p:extLst>
      <p:ext uri="{BB962C8B-B14F-4D97-AF65-F5344CB8AC3E}">
        <p14:creationId xmlns:p14="http://schemas.microsoft.com/office/powerpoint/2010/main" val="24115708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6608717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0284876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9479012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26930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963447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935079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46398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89166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pic>
        <p:nvPicPr>
          <p:cNvPr id="4" name="Graphic 3">
            <a:extLst>
              <a:ext uri="{FF2B5EF4-FFF2-40B4-BE49-F238E27FC236}">
                <a16:creationId xmlns:a16="http://schemas.microsoft.com/office/drawing/2014/main" id="{83760918-4BFA-7897-D15F-6E226039AC2B}"/>
              </a:ext>
            </a:extLst>
          </p:cNvPr>
          <p:cNvPicPr>
            <a:picLocks noChangeAspect="1"/>
          </p:cNvPicPr>
          <p:nvPr userDrawn="1"/>
        </p:nvPicPr>
        <p:blipFill>
          <a:blip r:embed="rId4">
            <a:extLst>
              <a:ext uri="{96DAC541-7B7A-43D3-8B79-37D633B846F1}">
                <asvg:svgBlip xmlns:asvg="http://schemas.microsoft.com/office/drawing/2016/SVG/main" r:embed="rId5"/>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Tree>
    <p:extLst>
      <p:ext uri="{BB962C8B-B14F-4D97-AF65-F5344CB8AC3E}">
        <p14:creationId xmlns:p14="http://schemas.microsoft.com/office/powerpoint/2010/main" val="22650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70852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595667670"/>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F7CD5250-27B3-99B6-B3C7-E32DC8737BAB}"/>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0B3BE8DD-3AD5-3066-3A27-FE9565BEB980}"/>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777413915"/>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248F6CEE-8DF8-982B-22AB-BAF1B7CFB3FB}"/>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7DA196A-EE26-B1AF-CBB4-9EDB369B9A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68665798"/>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2C4BE89F-84C4-6C5B-A8DE-CF8D180D00F1}"/>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4EE8D37E-C2A7-DDF2-556A-5B1FC9B1714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273224303"/>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7" name="Footer Placeholder 4">
            <a:extLst>
              <a:ext uri="{FF2B5EF4-FFF2-40B4-BE49-F238E27FC236}">
                <a16:creationId xmlns:a16="http://schemas.microsoft.com/office/drawing/2014/main" id="{08E0257E-DB68-4734-C425-1E28BF4E80C2}"/>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0AAAC2AE-D73D-DA95-EF21-6B5C08C5FF3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18339564"/>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7" name="Footer Placeholder 4">
            <a:extLst>
              <a:ext uri="{FF2B5EF4-FFF2-40B4-BE49-F238E27FC236}">
                <a16:creationId xmlns:a16="http://schemas.microsoft.com/office/drawing/2014/main" id="{0D4AFB35-9A94-BD96-F0B4-851C1E67D3B4}"/>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593C0037-395A-EDB6-549F-67341815186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67128858"/>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3" name="Footer Placeholder 4">
            <a:extLst>
              <a:ext uri="{FF2B5EF4-FFF2-40B4-BE49-F238E27FC236}">
                <a16:creationId xmlns:a16="http://schemas.microsoft.com/office/drawing/2014/main" id="{B0807FCF-F898-6E9E-C2BC-29C21A68AB0F}"/>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9538863C-6D8B-D36E-6A04-89EB47205A9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663893093"/>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3" name="Footer Placeholder 4">
            <a:extLst>
              <a:ext uri="{FF2B5EF4-FFF2-40B4-BE49-F238E27FC236}">
                <a16:creationId xmlns:a16="http://schemas.microsoft.com/office/drawing/2014/main" id="{1612FDAB-A0FA-DE04-E21C-F27772688836}"/>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1D15B849-3927-BEE0-B69A-7503C17B73A0}"/>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71047288"/>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3" name="Footer Placeholder 4">
            <a:extLst>
              <a:ext uri="{FF2B5EF4-FFF2-40B4-BE49-F238E27FC236}">
                <a16:creationId xmlns:a16="http://schemas.microsoft.com/office/drawing/2014/main" id="{7A12B14B-9AF6-B1AA-5A31-43B550C2C893}"/>
              </a:ext>
            </a:extLst>
          </p:cNvPr>
          <p:cNvSpPr>
            <a:spLocks noGrp="1"/>
          </p:cNvSpPr>
          <p:nvPr>
            <p:ph type="ftr" sz="quarter" idx="11"/>
          </p:nvPr>
        </p:nvSpPr>
        <p:spPr>
          <a:xfrm>
            <a:off x="508001" y="6381750"/>
            <a:ext cx="11054079" cy="287610"/>
          </a:xfrm>
        </p:spPr>
        <p:txBody>
          <a:bodyPr/>
          <a:lstStyle>
            <a:lvl1pPr>
              <a:defRPr>
                <a:solidFill>
                  <a:schemeClr val="tx2"/>
                </a:solidFill>
              </a:defRPr>
            </a:lvl1pPr>
          </a:lstStyle>
          <a:p>
            <a:endParaRPr lang="en-US"/>
          </a:p>
        </p:txBody>
      </p:sp>
      <p:sp>
        <p:nvSpPr>
          <p:cNvPr id="4" name="Slide Number Placeholder 5">
            <a:extLst>
              <a:ext uri="{FF2B5EF4-FFF2-40B4-BE49-F238E27FC236}">
                <a16:creationId xmlns:a16="http://schemas.microsoft.com/office/drawing/2014/main" id="{5CB8EB74-6B33-9DE9-613E-E24C965767F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26269819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7" y="6396925"/>
            <a:ext cx="11029739"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04" r:id="rId2"/>
    <p:sldLayoutId id="2147484606" r:id="rId3"/>
    <p:sldLayoutId id="2147484475" r:id="rId4"/>
    <p:sldLayoutId id="2147484435" r:id="rId5"/>
    <p:sldLayoutId id="2147484473" r:id="rId6"/>
    <p:sldLayoutId id="2147484608" r:id="rId7"/>
    <p:sldLayoutId id="2147484386" r:id="rId8"/>
    <p:sldLayoutId id="2147484627" r:id="rId9"/>
    <p:sldLayoutId id="2147484439" r:id="rId10"/>
    <p:sldLayoutId id="2147484628" r:id="rId11"/>
    <p:sldLayoutId id="2147484441" r:id="rId12"/>
    <p:sldLayoutId id="2147484605" r:id="rId13"/>
    <p:sldLayoutId id="2147484607" r:id="rId14"/>
    <p:sldLayoutId id="2147484385" r:id="rId15"/>
    <p:sldLayoutId id="2147484629" r:id="rId16"/>
    <p:sldLayoutId id="2147484445" r:id="rId17"/>
    <p:sldLayoutId id="2147484367" r:id="rId18"/>
    <p:sldLayoutId id="2147484612" r:id="rId19"/>
    <p:sldLayoutId id="2147484613" r:id="rId20"/>
    <p:sldLayoutId id="2147484614" r:id="rId21"/>
    <p:sldLayoutId id="2147484621" r:id="rId22"/>
    <p:sldLayoutId id="2147484622" r:id="rId23"/>
    <p:sldLayoutId id="2147484623" r:id="rId24"/>
    <p:sldLayoutId id="2147484463" r:id="rId25"/>
    <p:sldLayoutId id="2147484362" r:id="rId26"/>
    <p:sldLayoutId id="2147484630" r:id="rId27"/>
    <p:sldLayoutId id="2147484631" r:id="rId28"/>
    <p:sldLayoutId id="2147483853" r:id="rId29"/>
    <p:sldLayoutId id="2147484483" r:id="rId30"/>
    <p:sldLayoutId id="2147484357" r:id="rId31"/>
    <p:sldLayoutId id="2147484609" r:id="rId32"/>
    <p:sldLayoutId id="2147484610" r:id="rId33"/>
    <p:sldLayoutId id="2147484611" r:id="rId34"/>
    <p:sldLayoutId id="2147484618" r:id="rId35"/>
    <p:sldLayoutId id="2147484619" r:id="rId36"/>
    <p:sldLayoutId id="2147484620" r:id="rId37"/>
    <p:sldLayoutId id="2147484500" r:id="rId38"/>
    <p:sldLayoutId id="2147484371" r:id="rId39"/>
    <p:sldLayoutId id="2147484634" r:id="rId40"/>
    <p:sldLayoutId id="2147484635" r:id="rId41"/>
    <p:sldLayoutId id="2147484373" r:id="rId42"/>
    <p:sldLayoutId id="2147484406" r:id="rId43"/>
    <p:sldLayoutId id="2147484358" r:id="rId44"/>
    <p:sldLayoutId id="2147484615" r:id="rId45"/>
    <p:sldLayoutId id="2147484616" r:id="rId46"/>
    <p:sldLayoutId id="2147484617" r:id="rId47"/>
    <p:sldLayoutId id="2147484624" r:id="rId48"/>
    <p:sldLayoutId id="2147484625" r:id="rId49"/>
    <p:sldLayoutId id="2147484626" r:id="rId50"/>
    <p:sldLayoutId id="2147484430" r:id="rId51"/>
    <p:sldLayoutId id="2147484372" r:id="rId52"/>
    <p:sldLayoutId id="2147484632" r:id="rId53"/>
    <p:sldLayoutId id="2147484633"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11054079"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3289517"/>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WG2_Arch/TSGS2_167_Athens_2025-02/Docs/S2-2501748.zip" TargetMode="External"/><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C2FAD-D8D0-5ADE-584F-263A587B755C}"/>
              </a:ext>
            </a:extLst>
          </p:cNvPr>
          <p:cNvSpPr>
            <a:spLocks noGrp="1"/>
          </p:cNvSpPr>
          <p:nvPr>
            <p:ph type="title"/>
          </p:nvPr>
        </p:nvSpPr>
        <p:spPr/>
        <p:txBody>
          <a:bodyPr/>
          <a:lstStyle/>
          <a:p>
            <a:r>
              <a:rPr lang="en-US" sz="4000" dirty="0"/>
              <a:t>Ensuring the same epoch for timestamping for </a:t>
            </a:r>
            <a:r>
              <a:rPr lang="en-US" sz="4000" dirty="0" err="1"/>
              <a:t>gPTP</a:t>
            </a:r>
            <a:endParaRPr lang="en-US" sz="4000" dirty="0"/>
          </a:p>
        </p:txBody>
      </p:sp>
      <p:sp>
        <p:nvSpPr>
          <p:cNvPr id="3" name="Text Placeholder 2">
            <a:extLst>
              <a:ext uri="{FF2B5EF4-FFF2-40B4-BE49-F238E27FC236}">
                <a16:creationId xmlns:a16="http://schemas.microsoft.com/office/drawing/2014/main" id="{32784E38-DE4B-F026-5EEE-4564A1DDD34F}"/>
              </a:ext>
            </a:extLst>
          </p:cNvPr>
          <p:cNvSpPr>
            <a:spLocks noGrp="1"/>
          </p:cNvSpPr>
          <p:nvPr>
            <p:ph type="body" sz="quarter" idx="13"/>
          </p:nvPr>
        </p:nvSpPr>
        <p:spPr/>
        <p:txBody>
          <a:bodyPr/>
          <a:lstStyle/>
          <a:p>
            <a:endParaRPr lang="en-US"/>
          </a:p>
        </p:txBody>
      </p:sp>
      <p:sp>
        <p:nvSpPr>
          <p:cNvPr id="4" name="Text Placeholder 3">
            <a:extLst>
              <a:ext uri="{FF2B5EF4-FFF2-40B4-BE49-F238E27FC236}">
                <a16:creationId xmlns:a16="http://schemas.microsoft.com/office/drawing/2014/main" id="{18CBDCCA-583B-F117-FBF5-AA6D12C9AC89}"/>
              </a:ext>
            </a:extLst>
          </p:cNvPr>
          <p:cNvSpPr>
            <a:spLocks noGrp="1"/>
          </p:cNvSpPr>
          <p:nvPr>
            <p:ph type="body" sz="quarter" idx="10"/>
          </p:nvPr>
        </p:nvSpPr>
        <p:spPr/>
        <p:txBody>
          <a:bodyPr/>
          <a:lstStyle/>
          <a:p>
            <a:endParaRPr lang="en-US"/>
          </a:p>
        </p:txBody>
      </p:sp>
      <p:sp>
        <p:nvSpPr>
          <p:cNvPr id="5" name="Text Placeholder 4">
            <a:extLst>
              <a:ext uri="{FF2B5EF4-FFF2-40B4-BE49-F238E27FC236}">
                <a16:creationId xmlns:a16="http://schemas.microsoft.com/office/drawing/2014/main" id="{13D3A29F-44DC-8B99-F07F-55A1A40B82B3}"/>
              </a:ext>
            </a:extLst>
          </p:cNvPr>
          <p:cNvSpPr>
            <a:spLocks noGrp="1"/>
          </p:cNvSpPr>
          <p:nvPr>
            <p:ph type="body" sz="quarter" idx="14"/>
          </p:nvPr>
        </p:nvSpPr>
        <p:spPr/>
        <p:txBody>
          <a:bodyPr/>
          <a:lstStyle/>
          <a:p>
            <a:endParaRPr lang="en-US"/>
          </a:p>
        </p:txBody>
      </p:sp>
      <p:sp>
        <p:nvSpPr>
          <p:cNvPr id="7" name="TextBox 6">
            <a:extLst>
              <a:ext uri="{FF2B5EF4-FFF2-40B4-BE49-F238E27FC236}">
                <a16:creationId xmlns:a16="http://schemas.microsoft.com/office/drawing/2014/main" id="{B8D3196C-0D19-9A72-6C99-5AC9F2A5E7F7}"/>
              </a:ext>
            </a:extLst>
          </p:cNvPr>
          <p:cNvSpPr txBox="1"/>
          <p:nvPr/>
        </p:nvSpPr>
        <p:spPr>
          <a:xfrm>
            <a:off x="517350" y="5611451"/>
            <a:ext cx="6096000" cy="400110"/>
          </a:xfrm>
          <a:prstGeom prst="rect">
            <a:avLst/>
          </a:prstGeom>
          <a:noFill/>
        </p:spPr>
        <p:txBody>
          <a:bodyPr wrap="square">
            <a:spAutoFit/>
          </a:bodyPr>
          <a:lstStyle/>
          <a:p>
            <a:r>
              <a:rPr lang="en-US" sz="2000" dirty="0"/>
              <a:t>S2-2503746 </a:t>
            </a:r>
          </a:p>
        </p:txBody>
      </p:sp>
    </p:spTree>
    <p:extLst>
      <p:ext uri="{BB962C8B-B14F-4D97-AF65-F5344CB8AC3E}">
        <p14:creationId xmlns:p14="http://schemas.microsoft.com/office/powerpoint/2010/main" val="272975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3727826-56D7-A0D1-C56B-D8A70388F2CC}"/>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684A1F9D-6DC9-8830-B668-D27E48C34BC6}"/>
              </a:ext>
            </a:extLst>
          </p:cNvPr>
          <p:cNvSpPr>
            <a:spLocks noGrp="1"/>
          </p:cNvSpPr>
          <p:nvPr>
            <p:ph type="title"/>
          </p:nvPr>
        </p:nvSpPr>
        <p:spPr/>
        <p:txBody>
          <a:bodyPr/>
          <a:lstStyle/>
          <a:p>
            <a:r>
              <a:rPr lang="en-US" dirty="0"/>
              <a:t>Background</a:t>
            </a:r>
          </a:p>
        </p:txBody>
      </p:sp>
      <p:sp>
        <p:nvSpPr>
          <p:cNvPr id="4" name="Content Placeholder 3">
            <a:extLst>
              <a:ext uri="{FF2B5EF4-FFF2-40B4-BE49-F238E27FC236}">
                <a16:creationId xmlns:a16="http://schemas.microsoft.com/office/drawing/2014/main" id="{CA90494E-CA3E-ACD0-A5AF-D06D46A67196}"/>
              </a:ext>
            </a:extLst>
          </p:cNvPr>
          <p:cNvSpPr>
            <a:spLocks noGrp="1"/>
          </p:cNvSpPr>
          <p:nvPr>
            <p:ph idx="1"/>
          </p:nvPr>
        </p:nvSpPr>
        <p:spPr/>
        <p:txBody>
          <a:bodyPr/>
          <a:lstStyle/>
          <a:p>
            <a:r>
              <a:rPr lang="en-US" dirty="0"/>
              <a:t>At SA2#167, </a:t>
            </a:r>
            <a:r>
              <a:rPr lang="en-GB" sz="1800" b="1" u="sng" dirty="0">
                <a:solidFill>
                  <a:srgbClr val="0000FF"/>
                </a:solidFill>
                <a:effectLst/>
                <a:latin typeface="Arial" panose="020B0604020202020204" pitchFamily="34" charset="0"/>
                <a:ea typeface="Times New Roman" panose="02020603050405020304" pitchFamily="18" charset="0"/>
                <a:hlinkClick r:id="rId2"/>
              </a:rPr>
              <a:t>S2-2501748</a:t>
            </a:r>
            <a:r>
              <a:rPr lang="en-GB" sz="1800" b="1" u="sng" dirty="0">
                <a:solidFill>
                  <a:srgbClr val="0000FF"/>
                </a:solidFill>
                <a:effectLst/>
                <a:latin typeface="Arial" panose="020B0604020202020204" pitchFamily="34" charset="0"/>
                <a:ea typeface="Times New Roman" panose="02020603050405020304" pitchFamily="18" charset="0"/>
              </a:rPr>
              <a:t> </a:t>
            </a:r>
            <a:r>
              <a:rPr lang="en-GB" dirty="0"/>
              <a:t>raised the question “</a:t>
            </a:r>
            <a:r>
              <a:rPr lang="en-US" dirty="0"/>
              <a:t>How to guarantee the DS-TT and NW-TT use the same epoch for the </a:t>
            </a:r>
            <a:r>
              <a:rPr lang="en-US" dirty="0" err="1"/>
              <a:t>TSi</a:t>
            </a:r>
            <a:r>
              <a:rPr lang="en-US" dirty="0"/>
              <a:t>/</a:t>
            </a:r>
            <a:r>
              <a:rPr lang="en-US" dirty="0" err="1"/>
              <a:t>TSe</a:t>
            </a:r>
            <a:r>
              <a:rPr lang="en-US" dirty="0"/>
              <a:t> calculation.</a:t>
            </a:r>
            <a:r>
              <a:rPr lang="en-GB" dirty="0"/>
              <a:t>” and proposed various potential solutions.</a:t>
            </a:r>
          </a:p>
          <a:p>
            <a:r>
              <a:rPr lang="en-GB" dirty="0"/>
              <a:t>During the discussion it became clear that there is no consensus whether there is a problem that needs fixing or not. As a result, no conclusions were reached at SA2#167.</a:t>
            </a:r>
          </a:p>
          <a:p>
            <a:r>
              <a:rPr lang="en-GB" dirty="0"/>
              <a:t>This paper analyses whether there is any issue to be solved and whether any specification updates are needed.</a:t>
            </a:r>
            <a:endParaRPr lang="en-US" dirty="0"/>
          </a:p>
        </p:txBody>
      </p:sp>
    </p:spTree>
    <p:extLst>
      <p:ext uri="{BB962C8B-B14F-4D97-AF65-F5344CB8AC3E}">
        <p14:creationId xmlns:p14="http://schemas.microsoft.com/office/powerpoint/2010/main" val="247271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022303-5989-3C41-222D-ECFD838190D7}"/>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C8683E10-B1A2-1887-CEC5-A96717D9FEE3}"/>
              </a:ext>
            </a:extLst>
          </p:cNvPr>
          <p:cNvSpPr>
            <a:spLocks noGrp="1"/>
          </p:cNvSpPr>
          <p:nvPr>
            <p:ph type="title"/>
          </p:nvPr>
        </p:nvSpPr>
        <p:spPr/>
        <p:txBody>
          <a:bodyPr/>
          <a:lstStyle/>
          <a:p>
            <a:r>
              <a:rPr lang="en-US" dirty="0"/>
              <a:t>Analysis: Epoch to be used for ingress and egress timestamps (</a:t>
            </a:r>
            <a:r>
              <a:rPr lang="en-US" dirty="0" err="1"/>
              <a:t>TSi</a:t>
            </a:r>
            <a:r>
              <a:rPr lang="en-US" dirty="0"/>
              <a:t>, </a:t>
            </a:r>
            <a:r>
              <a:rPr lang="en-US" dirty="0" err="1"/>
              <a:t>TSe</a:t>
            </a:r>
            <a:r>
              <a:rPr lang="en-US" dirty="0"/>
              <a:t>)</a:t>
            </a:r>
          </a:p>
        </p:txBody>
      </p:sp>
      <p:sp>
        <p:nvSpPr>
          <p:cNvPr id="4" name="Content Placeholder 3">
            <a:extLst>
              <a:ext uri="{FF2B5EF4-FFF2-40B4-BE49-F238E27FC236}">
                <a16:creationId xmlns:a16="http://schemas.microsoft.com/office/drawing/2014/main" id="{205589E5-497B-FCFB-9901-A68784B8C204}"/>
              </a:ext>
            </a:extLst>
          </p:cNvPr>
          <p:cNvSpPr>
            <a:spLocks noGrp="1"/>
          </p:cNvSpPr>
          <p:nvPr>
            <p:ph idx="1"/>
          </p:nvPr>
        </p:nvSpPr>
        <p:spPr/>
        <p:txBody>
          <a:bodyPr/>
          <a:lstStyle/>
          <a:p>
            <a:r>
              <a:rPr lang="en-US" dirty="0"/>
              <a:t>TS 23.501 clause  5.27.1.3 clearly states that the ingress and egress timestamps at NW-TT and DS-TT, which are used for residence time calculation, are based on the 5G clock:</a:t>
            </a:r>
          </a:p>
          <a:p>
            <a:pPr lvl="1"/>
            <a:r>
              <a:rPr lang="en-US" sz="2000" dirty="0"/>
              <a:t>“Ingress and egress time stamping are based on the 5G system clock at NW-TT and DS-TT.” </a:t>
            </a:r>
          </a:p>
          <a:p>
            <a:pPr lvl="1"/>
            <a:endParaRPr lang="en-US" dirty="0"/>
          </a:p>
          <a:p>
            <a:r>
              <a:rPr lang="en-US" b="1" dirty="0"/>
              <a:t>Observation: Ingress and egress timestamps are based on the 5G system clock, i.e., the epoch of the 5G system clock.</a:t>
            </a:r>
          </a:p>
          <a:p>
            <a:pPr marL="0" indent="0">
              <a:buNone/>
            </a:pPr>
            <a:endParaRPr lang="en-US" dirty="0"/>
          </a:p>
        </p:txBody>
      </p:sp>
    </p:spTree>
    <p:extLst>
      <p:ext uri="{BB962C8B-B14F-4D97-AF65-F5344CB8AC3E}">
        <p14:creationId xmlns:p14="http://schemas.microsoft.com/office/powerpoint/2010/main" val="219805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DAAD5-7FA5-9963-5DC5-111AF97E5BC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495DF3-22B4-D507-6CA0-637BDF534A84}"/>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A3558BE5-5504-D036-543B-EDC9DEB36374}"/>
              </a:ext>
            </a:extLst>
          </p:cNvPr>
          <p:cNvSpPr>
            <a:spLocks noGrp="1"/>
          </p:cNvSpPr>
          <p:nvPr>
            <p:ph type="title"/>
          </p:nvPr>
        </p:nvSpPr>
        <p:spPr/>
        <p:txBody>
          <a:bodyPr/>
          <a:lstStyle/>
          <a:p>
            <a:r>
              <a:rPr lang="en-US" dirty="0"/>
              <a:t>Analysis: Synchronization of </a:t>
            </a:r>
            <a:r>
              <a:rPr lang="en-US" dirty="0" err="1"/>
              <a:t>gNB</a:t>
            </a:r>
            <a:r>
              <a:rPr lang="en-US" dirty="0"/>
              <a:t>, DS-TT and NW-TT; epoch for 5G internal clock</a:t>
            </a:r>
          </a:p>
        </p:txBody>
      </p:sp>
      <p:sp>
        <p:nvSpPr>
          <p:cNvPr id="4" name="Content Placeholder 3">
            <a:extLst>
              <a:ext uri="{FF2B5EF4-FFF2-40B4-BE49-F238E27FC236}">
                <a16:creationId xmlns:a16="http://schemas.microsoft.com/office/drawing/2014/main" id="{B96B9CAF-7526-12FA-2C7B-FE257890C3A4}"/>
              </a:ext>
            </a:extLst>
          </p:cNvPr>
          <p:cNvSpPr>
            <a:spLocks noGrp="1"/>
          </p:cNvSpPr>
          <p:nvPr>
            <p:ph idx="1"/>
          </p:nvPr>
        </p:nvSpPr>
        <p:spPr/>
        <p:txBody>
          <a:bodyPr/>
          <a:lstStyle/>
          <a:p>
            <a:r>
              <a:rPr lang="en-US" sz="2000" dirty="0"/>
              <a:t>TS 23.501 mandates </a:t>
            </a:r>
            <a:r>
              <a:rPr lang="en-US" sz="2000" dirty="0" err="1"/>
              <a:t>gNB</a:t>
            </a:r>
            <a:r>
              <a:rPr lang="en-US" sz="2000" dirty="0"/>
              <a:t>, DS-TT and NW-TT to be time synchronized to the same clock (5G internal system clock). </a:t>
            </a:r>
          </a:p>
          <a:p>
            <a:pPr lvl="1"/>
            <a:r>
              <a:rPr lang="en-US" sz="1400" dirty="0"/>
              <a:t>See TS 23.501 clause  5.27.1.1: “UE, </a:t>
            </a:r>
            <a:r>
              <a:rPr lang="en-US" sz="1400" dirty="0" err="1"/>
              <a:t>gNB</a:t>
            </a:r>
            <a:r>
              <a:rPr lang="en-US" sz="1400" dirty="0"/>
              <a:t>, UPF, NW-TT and DS- TTs are synchronized with the 5G GM (i.e. the 5G internal system clock) which shall serve to keep these network elements synchronized.”</a:t>
            </a:r>
          </a:p>
          <a:p>
            <a:r>
              <a:rPr lang="en-US" sz="2000" dirty="0"/>
              <a:t>No timescale (end hence epoch) is mandated for 5G internal system clock</a:t>
            </a:r>
          </a:p>
          <a:p>
            <a:r>
              <a:rPr lang="en-US" sz="2000" dirty="0"/>
              <a:t>How UPF receives 5G internal system time is not specified.</a:t>
            </a:r>
          </a:p>
          <a:p>
            <a:pPr lvl="1"/>
            <a:r>
              <a:rPr lang="en-US" sz="1400" dirty="0"/>
              <a:t>Could be based on PTP or other mechanisms as per TS 23.501 “The UPF and NW-TT may get the 5G internal system clock via the underlying PTP compatible transport network with mechanisms outside the scope of 3GPP.”</a:t>
            </a:r>
          </a:p>
          <a:p>
            <a:r>
              <a:rPr lang="en-US" sz="2000" dirty="0"/>
              <a:t>UE receives the 5G internal system clock using RRC (SIB or unicast RRC)</a:t>
            </a:r>
          </a:p>
          <a:p>
            <a:pPr lvl="1"/>
            <a:r>
              <a:rPr lang="en-US" sz="1400" dirty="0"/>
              <a:t>RAN indicates the timescale of the 5G clock (-&gt; GPS or </a:t>
            </a:r>
            <a:r>
              <a:rPr lang="en-US" sz="1400" dirty="0" err="1"/>
              <a:t>localClock</a:t>
            </a:r>
            <a:r>
              <a:rPr lang="en-US" sz="1400" dirty="0"/>
              <a:t>). For </a:t>
            </a:r>
            <a:r>
              <a:rPr lang="en-US" sz="1400" dirty="0" err="1"/>
              <a:t>localClock</a:t>
            </a:r>
            <a:r>
              <a:rPr lang="en-US" sz="1400" dirty="0"/>
              <a:t> the epoch is unknown.</a:t>
            </a:r>
          </a:p>
          <a:p>
            <a:pPr lvl="1"/>
            <a:r>
              <a:rPr lang="en-US" sz="1400" dirty="0"/>
              <a:t>Epoch does not have any relevance to the UE for the residence calculation (see slide in Annex)</a:t>
            </a:r>
          </a:p>
          <a:p>
            <a:r>
              <a:rPr lang="en-US" sz="2000" b="1" dirty="0"/>
              <a:t>Observations</a:t>
            </a:r>
          </a:p>
          <a:p>
            <a:pPr lvl="1"/>
            <a:r>
              <a:rPr lang="en-US" sz="1400" b="1" dirty="0" err="1"/>
              <a:t>gNB</a:t>
            </a:r>
            <a:r>
              <a:rPr lang="en-US" sz="1400" b="1" dirty="0"/>
              <a:t>, DS-TT and NW-TT are time-synchronized to the same 5G clock. </a:t>
            </a:r>
          </a:p>
          <a:p>
            <a:pPr lvl="1"/>
            <a:r>
              <a:rPr lang="en-US" sz="1400" b="1" dirty="0"/>
              <a:t>The mechanisms how </a:t>
            </a:r>
            <a:r>
              <a:rPr lang="en-US" sz="1400" b="1" dirty="0" err="1"/>
              <a:t>gNB</a:t>
            </a:r>
            <a:r>
              <a:rPr lang="en-US" sz="1400" b="1" dirty="0"/>
              <a:t> and NW-TT are time synchronized to the 5G clock are not specified (and can differ).</a:t>
            </a:r>
          </a:p>
          <a:p>
            <a:pPr lvl="1"/>
            <a:r>
              <a:rPr lang="en-US" sz="1400" b="1" dirty="0"/>
              <a:t>UE receives 5G clock from the </a:t>
            </a:r>
            <a:r>
              <a:rPr lang="en-US" sz="1400" b="1" dirty="0" err="1"/>
              <a:t>gNB</a:t>
            </a:r>
            <a:r>
              <a:rPr lang="en-US" sz="1400" b="1" dirty="0"/>
              <a:t> either using GPS timescale or using an unknown timescale/epoch.</a:t>
            </a:r>
          </a:p>
          <a:p>
            <a:pPr lvl="1"/>
            <a:r>
              <a:rPr lang="en-US" sz="1400" b="1" dirty="0"/>
              <a:t>No timescale (and hence no epoch) is standardized for the 5G system clock.</a:t>
            </a:r>
          </a:p>
        </p:txBody>
      </p:sp>
    </p:spTree>
    <p:extLst>
      <p:ext uri="{BB962C8B-B14F-4D97-AF65-F5344CB8AC3E}">
        <p14:creationId xmlns:p14="http://schemas.microsoft.com/office/powerpoint/2010/main" val="4040258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AC4E385-221C-19B9-8D78-CDBA9EC12B09}"/>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17F96A39-E86E-3107-6185-0BE167DE6F5A}"/>
              </a:ext>
            </a:extLst>
          </p:cNvPr>
          <p:cNvSpPr>
            <a:spLocks noGrp="1"/>
          </p:cNvSpPr>
          <p:nvPr>
            <p:ph type="title"/>
          </p:nvPr>
        </p:nvSpPr>
        <p:spPr/>
        <p:txBody>
          <a:bodyPr/>
          <a:lstStyle/>
          <a:p>
            <a:r>
              <a:rPr lang="en-US" dirty="0"/>
              <a:t>Conclusion</a:t>
            </a:r>
          </a:p>
        </p:txBody>
      </p:sp>
      <p:sp>
        <p:nvSpPr>
          <p:cNvPr id="4" name="Content Placeholder 3">
            <a:extLst>
              <a:ext uri="{FF2B5EF4-FFF2-40B4-BE49-F238E27FC236}">
                <a16:creationId xmlns:a16="http://schemas.microsoft.com/office/drawing/2014/main" id="{B36AF7F0-01C8-361E-CA13-158A4CAD7B2C}"/>
              </a:ext>
            </a:extLst>
          </p:cNvPr>
          <p:cNvSpPr>
            <a:spLocks noGrp="1"/>
          </p:cNvSpPr>
          <p:nvPr>
            <p:ph idx="1"/>
          </p:nvPr>
        </p:nvSpPr>
        <p:spPr/>
        <p:txBody>
          <a:bodyPr/>
          <a:lstStyle/>
          <a:p>
            <a:pPr marL="0" indent="0">
              <a:buNone/>
            </a:pPr>
            <a:r>
              <a:rPr lang="en-US" sz="1800" b="1" dirty="0"/>
              <a:t>Conclusion</a:t>
            </a:r>
          </a:p>
          <a:p>
            <a:pPr marL="0" indent="0">
              <a:buNone/>
            </a:pPr>
            <a:r>
              <a:rPr lang="en-US" sz="1800" dirty="0"/>
              <a:t>The answer to the question raised by S2-2501748  (“How to guarantee the DS-TT and NW-TT use the same epoch for the </a:t>
            </a:r>
            <a:r>
              <a:rPr lang="en-US" sz="1800" dirty="0" err="1"/>
              <a:t>TSi</a:t>
            </a:r>
            <a:r>
              <a:rPr lang="en-US" sz="1800" dirty="0"/>
              <a:t>/</a:t>
            </a:r>
            <a:r>
              <a:rPr lang="en-US" sz="1800" dirty="0" err="1"/>
              <a:t>TSe</a:t>
            </a:r>
            <a:r>
              <a:rPr lang="en-US" sz="1800" dirty="0"/>
              <a:t> calculation”) is the following:</a:t>
            </a:r>
          </a:p>
          <a:p>
            <a:r>
              <a:rPr lang="en-US" sz="1800" dirty="0"/>
              <a:t>Given that as per TS 23.501:</a:t>
            </a:r>
          </a:p>
          <a:p>
            <a:pPr lvl="1"/>
            <a:r>
              <a:rPr lang="en-US" sz="1800" dirty="0"/>
              <a:t>no timescale/epoch is mandated; </a:t>
            </a:r>
          </a:p>
          <a:p>
            <a:pPr lvl="1"/>
            <a:r>
              <a:rPr lang="en-US" sz="1800" dirty="0" err="1"/>
              <a:t>gNB</a:t>
            </a:r>
            <a:r>
              <a:rPr lang="en-US" sz="1800" dirty="0"/>
              <a:t>, DS-TT and NW-TT need to be time synchronized to the same 5G clock; </a:t>
            </a:r>
          </a:p>
          <a:p>
            <a:pPr lvl="1"/>
            <a:r>
              <a:rPr lang="en-US" sz="1800" dirty="0"/>
              <a:t>ingress and egress timestamps are based on the 5G system clock, i.e., the epoch of the 5G system clock;</a:t>
            </a:r>
          </a:p>
          <a:p>
            <a:r>
              <a:rPr lang="en-US" sz="1800" dirty="0"/>
              <a:t>5GS deployments may use any time scale (and epoch) for the 5G system clock </a:t>
            </a:r>
            <a:r>
              <a:rPr lang="en-US" sz="1800" b="1" dirty="0"/>
              <a:t>as long as deployments ensure </a:t>
            </a:r>
            <a:r>
              <a:rPr lang="en-US" sz="1800" b="1" u="sng" dirty="0"/>
              <a:t>by configuration </a:t>
            </a:r>
            <a:r>
              <a:rPr lang="en-US" sz="1800" b="1" dirty="0"/>
              <a:t>that NW-TT uses the same timescale for the </a:t>
            </a:r>
            <a:r>
              <a:rPr lang="en-US" sz="1800" b="1" dirty="0" err="1"/>
              <a:t>TSi</a:t>
            </a:r>
            <a:r>
              <a:rPr lang="en-US" sz="1800" b="1" dirty="0"/>
              <a:t> timestamps as the time that the RAN provides to UE/DS-TT over RRC.</a:t>
            </a:r>
          </a:p>
          <a:p>
            <a:pPr marL="0" indent="0">
              <a:buNone/>
            </a:pPr>
            <a:r>
              <a:rPr lang="en-US" sz="1800" b="1" dirty="0"/>
              <a:t>Way forward</a:t>
            </a:r>
          </a:p>
          <a:p>
            <a:r>
              <a:rPr lang="en-US" sz="1800" dirty="0"/>
              <a:t>Current specification text is technically correct.</a:t>
            </a:r>
          </a:p>
          <a:p>
            <a:r>
              <a:rPr lang="en-US" sz="1800" dirty="0"/>
              <a:t>An option could be to clarify in TS 23.501 that deployments have to ensure (e.g., based on NW-TT configuration) that NW-TT uses the same timescale for </a:t>
            </a:r>
            <a:r>
              <a:rPr lang="en-US" sz="1800" dirty="0" err="1"/>
              <a:t>TSi</a:t>
            </a:r>
            <a:r>
              <a:rPr lang="en-US" sz="1800" dirty="0"/>
              <a:t> timestamps as RAN uses for the 5G time provided to UEs in RRC.</a:t>
            </a:r>
          </a:p>
        </p:txBody>
      </p:sp>
    </p:spTree>
    <p:extLst>
      <p:ext uri="{BB962C8B-B14F-4D97-AF65-F5344CB8AC3E}">
        <p14:creationId xmlns:p14="http://schemas.microsoft.com/office/powerpoint/2010/main" val="2552892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E0EF9-78AD-1848-D407-FD2A5EBD09DE}"/>
              </a:ext>
            </a:extLst>
          </p:cNvPr>
          <p:cNvSpPr>
            <a:spLocks noGrp="1"/>
          </p:cNvSpPr>
          <p:nvPr>
            <p:ph type="title"/>
          </p:nvPr>
        </p:nvSpPr>
        <p:spPr/>
        <p:txBody>
          <a:bodyPr/>
          <a:lstStyle/>
          <a:p>
            <a:r>
              <a:rPr lang="en-US" dirty="0"/>
              <a:t>Backup</a:t>
            </a:r>
          </a:p>
        </p:txBody>
      </p:sp>
    </p:spTree>
    <p:extLst>
      <p:ext uri="{BB962C8B-B14F-4D97-AF65-F5344CB8AC3E}">
        <p14:creationId xmlns:p14="http://schemas.microsoft.com/office/powerpoint/2010/main" val="877647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C963CD4-266C-8E0A-8B00-CB32A31E8D24}"/>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A0613169-861B-007A-6583-5F052D67CBFC}"/>
              </a:ext>
            </a:extLst>
          </p:cNvPr>
          <p:cNvSpPr>
            <a:spLocks noGrp="1"/>
          </p:cNvSpPr>
          <p:nvPr>
            <p:ph type="title"/>
          </p:nvPr>
        </p:nvSpPr>
        <p:spPr/>
        <p:txBody>
          <a:bodyPr/>
          <a:lstStyle/>
          <a:p>
            <a:r>
              <a:rPr lang="en-US" dirty="0"/>
              <a:t>Analysis: Does the residence time calculation by DS-TT depend on the epoch?</a:t>
            </a:r>
          </a:p>
        </p:txBody>
      </p:sp>
      <p:sp>
        <p:nvSpPr>
          <p:cNvPr id="4" name="Content Placeholder 3">
            <a:extLst>
              <a:ext uri="{FF2B5EF4-FFF2-40B4-BE49-F238E27FC236}">
                <a16:creationId xmlns:a16="http://schemas.microsoft.com/office/drawing/2014/main" id="{49A944B5-5599-7C06-BC6B-CBB39ABAD678}"/>
              </a:ext>
            </a:extLst>
          </p:cNvPr>
          <p:cNvSpPr>
            <a:spLocks noGrp="1"/>
          </p:cNvSpPr>
          <p:nvPr>
            <p:ph idx="1"/>
          </p:nvPr>
        </p:nvSpPr>
        <p:spPr/>
        <p:txBody>
          <a:bodyPr/>
          <a:lstStyle/>
          <a:p>
            <a:pPr marL="0" indent="0">
              <a:buNone/>
            </a:pPr>
            <a:r>
              <a:rPr lang="en-US" sz="1400" b="1" dirty="0"/>
              <a:t>Background</a:t>
            </a:r>
          </a:p>
          <a:p>
            <a:r>
              <a:rPr lang="en-US" sz="1400" dirty="0"/>
              <a:t>At SA2#167 claims were made that DS-TT would need to consider the epoch of the </a:t>
            </a:r>
            <a:r>
              <a:rPr lang="en-US" sz="1400" dirty="0" err="1"/>
              <a:t>TSi</a:t>
            </a:r>
            <a:r>
              <a:rPr lang="en-US" sz="1400" dirty="0"/>
              <a:t> timestamp when calculating the residence time.</a:t>
            </a:r>
          </a:p>
          <a:p>
            <a:pPr marL="0" indent="0">
              <a:buNone/>
            </a:pPr>
            <a:r>
              <a:rPr lang="en-US" sz="1400" b="1" dirty="0"/>
              <a:t>Analysis</a:t>
            </a:r>
          </a:p>
          <a:p>
            <a:pPr marL="0" indent="0">
              <a:buNone/>
            </a:pPr>
            <a:r>
              <a:rPr lang="en-US" sz="1400" dirty="0"/>
              <a:t>TS 23.501 clause 5.27.1.2.2:</a:t>
            </a:r>
          </a:p>
          <a:p>
            <a:r>
              <a:rPr lang="en-US" sz="1400" dirty="0"/>
              <a:t>Upon reception of a downlink </a:t>
            </a:r>
            <a:r>
              <a:rPr lang="en-US" sz="1400" dirty="0" err="1"/>
              <a:t>gPTP</a:t>
            </a:r>
            <a:r>
              <a:rPr lang="en-US" sz="1400" dirty="0"/>
              <a:t> message, </a:t>
            </a:r>
            <a:r>
              <a:rPr lang="en-US" sz="1400" b="1" dirty="0"/>
              <a:t>NW-TT makes an ingress timestamping (</a:t>
            </a:r>
            <a:r>
              <a:rPr lang="en-US" sz="1400" b="1" dirty="0" err="1"/>
              <a:t>TSi</a:t>
            </a:r>
            <a:r>
              <a:rPr lang="en-US" sz="1400" b="1" dirty="0"/>
              <a:t>) </a:t>
            </a:r>
            <a:r>
              <a:rPr lang="en-US" sz="1400" dirty="0"/>
              <a:t>for each </a:t>
            </a:r>
            <a:r>
              <a:rPr lang="en-US" sz="1400" dirty="0" err="1"/>
              <a:t>gPTP</a:t>
            </a:r>
            <a:r>
              <a:rPr lang="en-US" sz="1400" dirty="0"/>
              <a:t> event (Sync) message […].</a:t>
            </a:r>
          </a:p>
          <a:p>
            <a:r>
              <a:rPr lang="en-US" sz="1400" dirty="0"/>
              <a:t>NW-TT […] modifies the </a:t>
            </a:r>
            <a:r>
              <a:rPr lang="en-US" sz="1400" dirty="0" err="1"/>
              <a:t>gPTP</a:t>
            </a:r>
            <a:r>
              <a:rPr lang="en-US" sz="1400" dirty="0"/>
              <a:t> message payload […] as follows:</a:t>
            </a:r>
          </a:p>
          <a:p>
            <a:pPr lvl="1"/>
            <a:r>
              <a:rPr lang="en-US" sz="1400" b="1" dirty="0"/>
              <a:t>Adds </a:t>
            </a:r>
            <a:r>
              <a:rPr lang="en-US" sz="1400" b="1" dirty="0" err="1"/>
              <a:t>TSi</a:t>
            </a:r>
            <a:r>
              <a:rPr lang="en-US" sz="1400" b="1" dirty="0"/>
              <a:t> in the Suffix field of the </a:t>
            </a:r>
            <a:r>
              <a:rPr lang="en-US" sz="1400" b="1" dirty="0" err="1"/>
              <a:t>gPTP</a:t>
            </a:r>
            <a:r>
              <a:rPr lang="en-US" sz="1400" b="1" dirty="0"/>
              <a:t> packet </a:t>
            </a:r>
            <a:r>
              <a:rPr lang="en-US" sz="1400" dirty="0"/>
              <a:t>as described in Annex H.</a:t>
            </a:r>
          </a:p>
          <a:p>
            <a:r>
              <a:rPr lang="en-US" sz="1400" b="1" dirty="0"/>
              <a:t>DS-TT then creates egress timestamping (</a:t>
            </a:r>
            <a:r>
              <a:rPr lang="en-US" sz="1400" b="1" dirty="0" err="1"/>
              <a:t>TSe</a:t>
            </a:r>
            <a:r>
              <a:rPr lang="en-US" sz="1400" b="1" dirty="0"/>
              <a:t>)</a:t>
            </a:r>
            <a:r>
              <a:rPr lang="en-US" sz="1400" dirty="0"/>
              <a:t> for the </a:t>
            </a:r>
            <a:r>
              <a:rPr lang="en-US" sz="1400" dirty="0" err="1"/>
              <a:t>gPTP</a:t>
            </a:r>
            <a:r>
              <a:rPr lang="en-US" sz="1400" dirty="0"/>
              <a:t> event (Sync) messages for external TSN working domains. The </a:t>
            </a:r>
            <a:r>
              <a:rPr lang="en-US" sz="1400" b="1" u="sng" dirty="0"/>
              <a:t>difference between </a:t>
            </a:r>
            <a:r>
              <a:rPr lang="en-US" sz="1400" b="1" u="sng" dirty="0" err="1"/>
              <a:t>TSi</a:t>
            </a:r>
            <a:r>
              <a:rPr lang="en-US" sz="1400" b="1" u="sng" dirty="0"/>
              <a:t> and </a:t>
            </a:r>
            <a:r>
              <a:rPr lang="en-US" sz="1400" b="1" u="sng" dirty="0" err="1"/>
              <a:t>TSe</a:t>
            </a:r>
            <a:r>
              <a:rPr lang="en-US" sz="1400" b="1" u="sng" dirty="0"/>
              <a:t> is considered as the calculated residence time</a:t>
            </a:r>
            <a:r>
              <a:rPr lang="en-US" sz="1400" b="1" dirty="0"/>
              <a:t> spent within the 5G system for this </a:t>
            </a:r>
            <a:r>
              <a:rPr lang="en-US" sz="1400" b="1" dirty="0" err="1"/>
              <a:t>gPTP</a:t>
            </a:r>
            <a:r>
              <a:rPr lang="en-US" sz="1400" b="1" dirty="0"/>
              <a:t> message expressed in 5GS time</a:t>
            </a:r>
            <a:r>
              <a:rPr lang="en-US" sz="1400" dirty="0"/>
              <a:t>. </a:t>
            </a:r>
          </a:p>
          <a:p>
            <a:r>
              <a:rPr lang="en-US" sz="1400" dirty="0"/>
              <a:t>The DS-TT then […] modifies the payload of the </a:t>
            </a:r>
            <a:r>
              <a:rPr lang="en-US" sz="1400" dirty="0" err="1"/>
              <a:t>gPTP</a:t>
            </a:r>
            <a:r>
              <a:rPr lang="en-US" sz="1400" dirty="0"/>
              <a:t> message that it sends towards the downstream TSN node as follows:</a:t>
            </a:r>
          </a:p>
          <a:p>
            <a:pPr lvl="1"/>
            <a:r>
              <a:rPr lang="en-US" sz="1400" dirty="0"/>
              <a:t>Adds the </a:t>
            </a:r>
            <a:r>
              <a:rPr lang="en-US" sz="1400" b="1" dirty="0"/>
              <a:t>calculated residence time </a:t>
            </a:r>
            <a:r>
              <a:rPr lang="en-US" sz="1400" dirty="0"/>
              <a:t>expressed in TSN GM time to the correction field.</a:t>
            </a:r>
          </a:p>
          <a:p>
            <a:r>
              <a:rPr lang="en-US" sz="1400" b="1" dirty="0"/>
              <a:t>Observations</a:t>
            </a:r>
          </a:p>
          <a:p>
            <a:pPr lvl="1"/>
            <a:r>
              <a:rPr lang="en-US" sz="1400" b="1" dirty="0"/>
              <a:t>DS-TT determines the residence time by calculating the delta between </a:t>
            </a:r>
            <a:r>
              <a:rPr lang="en-US" sz="1400" b="1" dirty="0" err="1"/>
              <a:t>TSi</a:t>
            </a:r>
            <a:r>
              <a:rPr lang="en-US" sz="1400" b="1" dirty="0"/>
              <a:t> and </a:t>
            </a:r>
            <a:r>
              <a:rPr lang="en-US" sz="1400" b="1" dirty="0" err="1"/>
              <a:t>TSe</a:t>
            </a:r>
            <a:r>
              <a:rPr lang="en-US" sz="1400" b="1" dirty="0"/>
              <a:t>. </a:t>
            </a:r>
          </a:p>
          <a:p>
            <a:pPr lvl="1"/>
            <a:r>
              <a:rPr lang="en-US" sz="1400" b="1" dirty="0"/>
              <a:t>TSI and </a:t>
            </a:r>
            <a:r>
              <a:rPr lang="en-US" sz="1400" b="1" dirty="0" err="1"/>
              <a:t>TSe</a:t>
            </a:r>
            <a:r>
              <a:rPr lang="en-US" sz="1400" b="1" dirty="0"/>
              <a:t> are based on 5G system clock and the UE receives 5G time using RRC (see earlier slides). </a:t>
            </a:r>
          </a:p>
          <a:p>
            <a:pPr lvl="1"/>
            <a:r>
              <a:rPr lang="en-US" sz="1400" b="1" dirty="0"/>
              <a:t>DS-TT simply calculates the delta between ingress and egress time stamps without any other considerations of the epoch of the 5G clock or the time contained in </a:t>
            </a:r>
            <a:r>
              <a:rPr lang="en-US" sz="1400" b="1" dirty="0" err="1"/>
              <a:t>gPTP</a:t>
            </a:r>
            <a:r>
              <a:rPr lang="en-US" sz="1400" b="1" dirty="0"/>
              <a:t> messages.</a:t>
            </a:r>
          </a:p>
          <a:p>
            <a:r>
              <a:rPr lang="en-US" sz="1400" b="1" dirty="0"/>
              <a:t>Conclusion: The residence time calculation by DS-TT does not depend on the epoch of the 5G system clock or the epoch of the time contained in the </a:t>
            </a:r>
            <a:r>
              <a:rPr lang="en-US" sz="1400" b="1" dirty="0" err="1"/>
              <a:t>gPTP</a:t>
            </a:r>
            <a:r>
              <a:rPr lang="en-US" sz="1400" b="1" dirty="0"/>
              <a:t> messages. </a:t>
            </a:r>
            <a:endParaRPr lang="en-US" sz="1400" dirty="0"/>
          </a:p>
        </p:txBody>
      </p:sp>
    </p:spTree>
    <p:extLst>
      <p:ext uri="{BB962C8B-B14F-4D97-AF65-F5344CB8AC3E}">
        <p14:creationId xmlns:p14="http://schemas.microsoft.com/office/powerpoint/2010/main" val="2182264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28AACA9-8067-431B-8F02-A9F3A695D7EC}"/>
              </a:ext>
            </a:extLst>
          </p:cNvPr>
          <p:cNvSpPr>
            <a:spLocks noGrp="1"/>
          </p:cNvSpPr>
          <p:nvPr>
            <p:ph type="ftr" sz="quarter" idx="22"/>
          </p:nvPr>
        </p:nvSpPr>
        <p:spPr/>
        <p:txBody>
          <a:bodyPr/>
          <a:lstStyle/>
          <a:p>
            <a:endParaRPr lang="en-CA"/>
          </a:p>
        </p:txBody>
      </p:sp>
      <p:sp>
        <p:nvSpPr>
          <p:cNvPr id="3" name="Title 2">
            <a:extLst>
              <a:ext uri="{FF2B5EF4-FFF2-40B4-BE49-F238E27FC236}">
                <a16:creationId xmlns:a16="http://schemas.microsoft.com/office/drawing/2014/main" id="{AEFB5E39-12FB-D9C2-0B28-4B6EB079D2AD}"/>
              </a:ext>
            </a:extLst>
          </p:cNvPr>
          <p:cNvSpPr>
            <a:spLocks noGrp="1"/>
          </p:cNvSpPr>
          <p:nvPr>
            <p:ph type="title"/>
          </p:nvPr>
        </p:nvSpPr>
        <p:spPr/>
        <p:txBody>
          <a:bodyPr/>
          <a:lstStyle/>
          <a:p>
            <a:r>
              <a:rPr lang="en-US" sz="2400" dirty="0"/>
              <a:t>Analysis: Issues for NW-TT due to Ethernet hardware limitations when using GPS timescale?</a:t>
            </a:r>
          </a:p>
        </p:txBody>
      </p:sp>
      <p:sp>
        <p:nvSpPr>
          <p:cNvPr id="4" name="Content Placeholder 3">
            <a:extLst>
              <a:ext uri="{FF2B5EF4-FFF2-40B4-BE49-F238E27FC236}">
                <a16:creationId xmlns:a16="http://schemas.microsoft.com/office/drawing/2014/main" id="{3F303C8C-B636-3417-B799-B0CD5E672C97}"/>
              </a:ext>
            </a:extLst>
          </p:cNvPr>
          <p:cNvSpPr>
            <a:spLocks noGrp="1"/>
          </p:cNvSpPr>
          <p:nvPr>
            <p:ph idx="1"/>
          </p:nvPr>
        </p:nvSpPr>
        <p:spPr/>
        <p:txBody>
          <a:bodyPr/>
          <a:lstStyle/>
          <a:p>
            <a:pPr marL="0" indent="0">
              <a:buNone/>
            </a:pPr>
            <a:r>
              <a:rPr lang="en-US" sz="1600" b="1" dirty="0"/>
              <a:t>Background</a:t>
            </a:r>
          </a:p>
          <a:p>
            <a:r>
              <a:rPr lang="en-US" sz="1600" dirty="0"/>
              <a:t>At SA2#167 claims were made that </a:t>
            </a:r>
          </a:p>
          <a:p>
            <a:pPr lvl="1"/>
            <a:r>
              <a:rPr lang="en-US" dirty="0"/>
              <a:t>(some) Ethernet chips may only support a single timescale (single counter) per PTP domain for hardware timestamping;</a:t>
            </a:r>
          </a:p>
          <a:p>
            <a:pPr lvl="1"/>
            <a:r>
              <a:rPr lang="en-US" dirty="0"/>
              <a:t>this would cause issues if the 5G clock is using the GPS timescale as that would require NW-TT to </a:t>
            </a:r>
          </a:p>
          <a:p>
            <a:pPr lvl="2"/>
            <a:r>
              <a:rPr lang="en-US" sz="1600" dirty="0"/>
              <a:t>create the </a:t>
            </a:r>
            <a:r>
              <a:rPr lang="en-US" sz="1600" dirty="0" err="1"/>
              <a:t>TSi</a:t>
            </a:r>
            <a:r>
              <a:rPr lang="en-US" sz="1600" dirty="0"/>
              <a:t> timestamps based on GPS timescale </a:t>
            </a:r>
          </a:p>
          <a:p>
            <a:pPr lvl="2"/>
            <a:r>
              <a:rPr lang="en-US" sz="1600" dirty="0"/>
              <a:t>other timestamps in </a:t>
            </a:r>
            <a:r>
              <a:rPr lang="en-US" sz="1600" dirty="0" err="1"/>
              <a:t>gPTP</a:t>
            </a:r>
            <a:r>
              <a:rPr lang="en-US" sz="1600" dirty="0"/>
              <a:t> messages using PTP timescale (if the external TSN GM uses PTP timescale).</a:t>
            </a:r>
          </a:p>
          <a:p>
            <a:r>
              <a:rPr lang="en-US" sz="1600" b="1" dirty="0"/>
              <a:t>Analysis</a:t>
            </a:r>
          </a:p>
          <a:p>
            <a:pPr lvl="1"/>
            <a:r>
              <a:rPr lang="en-US" dirty="0"/>
              <a:t>In Rel-16 two scenarios are supported</a:t>
            </a:r>
          </a:p>
          <a:p>
            <a:pPr lvl="2"/>
            <a:r>
              <a:rPr lang="en-US" sz="1600" dirty="0"/>
              <a:t>External TSN GM connected on N6</a:t>
            </a:r>
          </a:p>
          <a:p>
            <a:pPr lvl="2"/>
            <a:r>
              <a:rPr lang="en-US" sz="1600" dirty="0"/>
              <a:t>NW-TT acting as a </a:t>
            </a:r>
            <a:r>
              <a:rPr lang="en-US" sz="1600" dirty="0" err="1"/>
              <a:t>gPTP</a:t>
            </a:r>
            <a:r>
              <a:rPr lang="en-US" sz="1600" dirty="0"/>
              <a:t> GM for distributing the 5G system clock (see TS 23.501 clause 5.27.1.3 Note 2).</a:t>
            </a:r>
          </a:p>
          <a:p>
            <a:pPr lvl="1"/>
            <a:r>
              <a:rPr lang="en-US" dirty="0"/>
              <a:t>No issue for the “NW-TT acting as </a:t>
            </a:r>
            <a:r>
              <a:rPr lang="en-US" dirty="0" err="1"/>
              <a:t>gPTP</a:t>
            </a:r>
            <a:r>
              <a:rPr lang="en-US" dirty="0"/>
              <a:t> GM” scenario since in this case only one timescale needs to be supported (same timescale in </a:t>
            </a:r>
            <a:r>
              <a:rPr lang="en-US" dirty="0" err="1"/>
              <a:t>gPTP</a:t>
            </a:r>
            <a:r>
              <a:rPr lang="en-US" dirty="0"/>
              <a:t> Sync message and </a:t>
            </a:r>
            <a:r>
              <a:rPr lang="en-US" dirty="0" err="1"/>
              <a:t>TSi</a:t>
            </a:r>
            <a:r>
              <a:rPr lang="en-US" dirty="0"/>
              <a:t> timestamp).</a:t>
            </a:r>
          </a:p>
          <a:p>
            <a:pPr lvl="1"/>
            <a:r>
              <a:rPr lang="en-US" dirty="0"/>
              <a:t>No issue for the “external TSN GM connected on N6” scenario</a:t>
            </a:r>
          </a:p>
          <a:p>
            <a:pPr lvl="2"/>
            <a:r>
              <a:rPr lang="en-US" dirty="0"/>
              <a:t>NW-TT does not send Sync and Follow-up messages with its own time (as NW-TT is not acting as GM)</a:t>
            </a:r>
          </a:p>
          <a:p>
            <a:pPr lvl="2"/>
            <a:r>
              <a:rPr lang="en-US" dirty="0"/>
              <a:t>NW-TT sends peer delay messages on N6 that include NW-TT timestamps but those timestamps typically use the NW-TT’s local clock (no requirement to use PTP timescale) (see 802.1AS clause 11.1.2)</a:t>
            </a:r>
          </a:p>
          <a:p>
            <a:r>
              <a:rPr lang="en-US" sz="1600" b="1" dirty="0"/>
              <a:t>Conclusion: No issues for NW-TT to use GPS timescale even if the NW-TT Ethernet hardware only supports a single timescale per PTP domain. </a:t>
            </a:r>
          </a:p>
          <a:p>
            <a:endParaRPr lang="en-US" sz="1600" dirty="0"/>
          </a:p>
        </p:txBody>
      </p:sp>
    </p:spTree>
    <p:extLst>
      <p:ext uri="{BB962C8B-B14F-4D97-AF65-F5344CB8AC3E}">
        <p14:creationId xmlns:p14="http://schemas.microsoft.com/office/powerpoint/2010/main" val="409791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F4DEF8B8-E78A-D345-974F-2C8CB376F8DA}" vid="{F8AA25BA-8370-1E45-8E12-FB83A86CF076}"/>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6" id="{F4DEF8B8-E78A-D345-974F-2C8CB376F8DA}" vid="{F27E4538-77A4-3848-A67C-82B70F0748B4}"/>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
</file>

<file path=customXml/item2.xml>
</file>

<file path=customXml/item3.xml>
</file>

<file path=customXml/itemProps1.xml><?xml version="1.0" encoding="utf-8"?>
<ds:datastoreItem xmlns:ds="http://schemas.openxmlformats.org/officeDocument/2006/customXml" ds:itemID="{C7D8C63D-D057-408A-86CF-BECF5DCDB5CF}"/>
</file>

<file path=customXml/itemProps2.xml><?xml version="1.0" encoding="utf-8"?>
<ds:datastoreItem xmlns:ds="http://schemas.openxmlformats.org/officeDocument/2006/customXml" ds:itemID="{9313440E-33E0-46FA-8F68-1E6EA713D40D}"/>
</file>

<file path=customXml/itemProps3.xml><?xml version="1.0" encoding="utf-8"?>
<ds:datastoreItem xmlns:ds="http://schemas.openxmlformats.org/officeDocument/2006/customXml" ds:itemID="{6BA018B6-B4E7-4A79-BA06-8CC7AF35006A}"/>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Qualcomm_Corporate_Public_Template-June 2024</Template>
  <TotalTime>519</TotalTime>
  <Words>1176</Words>
  <Application>Microsoft Office PowerPoint</Application>
  <PresentationFormat>Widescreen</PresentationFormat>
  <Paragraphs>69</Paragraphs>
  <Slides>8</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Alfabet</vt:lpstr>
      <vt:lpstr>Aparajita</vt:lpstr>
      <vt:lpstr>Aptos</vt:lpstr>
      <vt:lpstr>Aptos Display</vt:lpstr>
      <vt:lpstr>Arial</vt:lpstr>
      <vt:lpstr>Microsoft Sans Serif</vt:lpstr>
      <vt:lpstr>Wingdings</vt:lpstr>
      <vt:lpstr>Qualcomm Corporate Public Template - 2024</vt:lpstr>
      <vt:lpstr>Snapdragon Template</vt:lpstr>
      <vt:lpstr>Ensuring the same epoch for timestamping for gPTP</vt:lpstr>
      <vt:lpstr>Background</vt:lpstr>
      <vt:lpstr>Analysis: Epoch to be used for ingress and egress timestamps (TSi, TSe)</vt:lpstr>
      <vt:lpstr>Analysis: Synchronization of gNB, DS-TT and NW-TT; epoch for 5G internal clock</vt:lpstr>
      <vt:lpstr>Conclusion</vt:lpstr>
      <vt:lpstr>Backup</vt:lpstr>
      <vt:lpstr>Analysis: Does the residence time calculation by DS-TT depend on the epoch?</vt:lpstr>
      <vt:lpstr>Analysis: Issues for NW-TT due to Ethernet hardware limitations when using GPS timescale?</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Sebastian</dc:creator>
  <cp:lastModifiedBy>QC_09</cp:lastModifiedBy>
  <cp:revision>1</cp:revision>
  <dcterms:created xsi:type="dcterms:W3CDTF">2025-03-27T11:02:48Z</dcterms:created>
  <dcterms:modified xsi:type="dcterms:W3CDTF">2025-03-28T13:11:03Z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